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6" r:id="rId3"/>
  </p:sldMasterIdLst>
  <p:notesMasterIdLst>
    <p:notesMasterId r:id="rId15"/>
  </p:notesMasterIdLst>
  <p:sldIdLst>
    <p:sldId id="2134806038" r:id="rId4"/>
    <p:sldId id="2134806143" r:id="rId5"/>
    <p:sldId id="2134806230" r:id="rId6"/>
    <p:sldId id="2134806231" r:id="rId7"/>
    <p:sldId id="2134806232" r:id="rId8"/>
    <p:sldId id="2134806233" r:id="rId9"/>
    <p:sldId id="2134806234" r:id="rId10"/>
    <p:sldId id="2134806235" r:id="rId11"/>
    <p:sldId id="2134806107" r:id="rId12"/>
    <p:sldId id="2134806142" r:id="rId13"/>
    <p:sldId id="2134806141" r:id="rId14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EBE5DD-A05C-45ED-9C81-BDBB16FF2C19}" v="15" dt="2022-09-26T21:15:06.241"/>
    <p1510:client id="{F73C2948-81AD-4985-B5D5-0512191DAF89}" v="12" dt="2022-09-26T20:46:51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8" autoAdjust="0"/>
    <p:restoredTop sz="77551" autoAdjust="0"/>
  </p:normalViewPr>
  <p:slideViewPr>
    <p:cSldViewPr snapToGrid="0">
      <p:cViewPr varScale="1">
        <p:scale>
          <a:sx n="98" d="100"/>
          <a:sy n="98" d="100"/>
        </p:scale>
        <p:origin x="19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7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 Yao" userId="m1LzDk3ZSAWFeEKAcinvSwP5tT9D+VSq1zI5qHZU2Fs=" providerId="None" clId="Web-{F73C2948-81AD-4985-B5D5-0512191DAF89}"/>
    <pc:docChg chg="modSld">
      <pc:chgData name="Wan Yao" userId="m1LzDk3ZSAWFeEKAcinvSwP5tT9D+VSq1zI5qHZU2Fs=" providerId="None" clId="Web-{F73C2948-81AD-4985-B5D5-0512191DAF89}" dt="2022-09-26T20:46:51.625" v="11"/>
      <pc:docMkLst>
        <pc:docMk/>
      </pc:docMkLst>
      <pc:sldChg chg="delSp">
        <pc:chgData name="Wan Yao" userId="m1LzDk3ZSAWFeEKAcinvSwP5tT9D+VSq1zI5qHZU2Fs=" providerId="None" clId="Web-{F73C2948-81AD-4985-B5D5-0512191DAF89}" dt="2022-09-26T20:46:44.875" v="9"/>
        <pc:sldMkLst>
          <pc:docMk/>
          <pc:sldMk cId="2035722577" sldId="2134806107"/>
        </pc:sldMkLst>
        <pc:spChg chg="del">
          <ac:chgData name="Wan Yao" userId="m1LzDk3ZSAWFeEKAcinvSwP5tT9D+VSq1zI5qHZU2Fs=" providerId="None" clId="Web-{F73C2948-81AD-4985-B5D5-0512191DAF89}" dt="2022-09-26T20:46:44.875" v="9"/>
          <ac:spMkLst>
            <pc:docMk/>
            <pc:sldMk cId="2035722577" sldId="2134806107"/>
            <ac:spMk id="3" creationId="{D9DEFDCA-447C-0611-8C51-01891C900AC8}"/>
          </ac:spMkLst>
        </pc:spChg>
        <pc:spChg chg="del">
          <ac:chgData name="Wan Yao" userId="m1LzDk3ZSAWFeEKAcinvSwP5tT9D+VSq1zI5qHZU2Fs=" providerId="None" clId="Web-{F73C2948-81AD-4985-B5D5-0512191DAF89}" dt="2022-09-26T20:46:44.875" v="8"/>
          <ac:spMkLst>
            <pc:docMk/>
            <pc:sldMk cId="2035722577" sldId="2134806107"/>
            <ac:spMk id="4" creationId="{4882A9AB-C056-7F67-6ED1-0EADF1D5F1B7}"/>
          </ac:spMkLst>
        </pc:spChg>
      </pc:sldChg>
      <pc:sldChg chg="delSp">
        <pc:chgData name="Wan Yao" userId="m1LzDk3ZSAWFeEKAcinvSwP5tT9D+VSq1zI5qHZU2Fs=" providerId="None" clId="Web-{F73C2948-81AD-4985-B5D5-0512191DAF89}" dt="2022-09-26T20:46:51.625" v="11"/>
        <pc:sldMkLst>
          <pc:docMk/>
          <pc:sldMk cId="2326411357" sldId="2134806142"/>
        </pc:sldMkLst>
        <pc:spChg chg="del">
          <ac:chgData name="Wan Yao" userId="m1LzDk3ZSAWFeEKAcinvSwP5tT9D+VSq1zI5qHZU2Fs=" providerId="None" clId="Web-{F73C2948-81AD-4985-B5D5-0512191DAF89}" dt="2022-09-26T20:46:51.625" v="11"/>
          <ac:spMkLst>
            <pc:docMk/>
            <pc:sldMk cId="2326411357" sldId="2134806142"/>
            <ac:spMk id="3" creationId="{85BB3B5D-348A-E7B5-5DE2-6A2193EA7CE8}"/>
          </ac:spMkLst>
        </pc:spChg>
        <pc:spChg chg="del">
          <ac:chgData name="Wan Yao" userId="m1LzDk3ZSAWFeEKAcinvSwP5tT9D+VSq1zI5qHZU2Fs=" providerId="None" clId="Web-{F73C2948-81AD-4985-B5D5-0512191DAF89}" dt="2022-09-26T20:46:49.328" v="10"/>
          <ac:spMkLst>
            <pc:docMk/>
            <pc:sldMk cId="2326411357" sldId="2134806142"/>
            <ac:spMk id="20" creationId="{A1BE7E3F-E109-2E88-898E-3DFA107804E5}"/>
          </ac:spMkLst>
        </pc:spChg>
      </pc:sldChg>
      <pc:sldChg chg="delSp">
        <pc:chgData name="Wan Yao" userId="m1LzDk3ZSAWFeEKAcinvSwP5tT9D+VSq1zI5qHZU2Fs=" providerId="None" clId="Web-{F73C2948-81AD-4985-B5D5-0512191DAF89}" dt="2022-09-26T20:46:15.124" v="1"/>
        <pc:sldMkLst>
          <pc:docMk/>
          <pc:sldMk cId="4136103922" sldId="2134806143"/>
        </pc:sldMkLst>
        <pc:spChg chg="del">
          <ac:chgData name="Wan Yao" userId="m1LzDk3ZSAWFeEKAcinvSwP5tT9D+VSq1zI5qHZU2Fs=" providerId="None" clId="Web-{F73C2948-81AD-4985-B5D5-0512191DAF89}" dt="2022-09-26T20:46:08.359" v="0"/>
          <ac:spMkLst>
            <pc:docMk/>
            <pc:sldMk cId="4136103922" sldId="2134806143"/>
            <ac:spMk id="4" creationId="{E25D4BE4-E53B-A810-0B8A-65F7C67E692E}"/>
          </ac:spMkLst>
        </pc:spChg>
        <pc:spChg chg="del">
          <ac:chgData name="Wan Yao" userId="m1LzDk3ZSAWFeEKAcinvSwP5tT9D+VSq1zI5qHZU2Fs=" providerId="None" clId="Web-{F73C2948-81AD-4985-B5D5-0512191DAF89}" dt="2022-09-26T20:46:15.124" v="1"/>
          <ac:spMkLst>
            <pc:docMk/>
            <pc:sldMk cId="4136103922" sldId="2134806143"/>
            <ac:spMk id="7" creationId="{FF90FC00-F594-3AD3-FB7A-B4BA396B27A8}"/>
          </ac:spMkLst>
        </pc:spChg>
      </pc:sldChg>
      <pc:sldChg chg="delSp">
        <pc:chgData name="Wan Yao" userId="m1LzDk3ZSAWFeEKAcinvSwP5tT9D+VSq1zI5qHZU2Fs=" providerId="None" clId="Web-{F73C2948-81AD-4985-B5D5-0512191DAF89}" dt="2022-09-26T20:46:20.031" v="5"/>
        <pc:sldMkLst>
          <pc:docMk/>
          <pc:sldMk cId="1544361244" sldId="2134806231"/>
        </pc:sldMkLst>
        <pc:spChg chg="del">
          <ac:chgData name="Wan Yao" userId="m1LzDk3ZSAWFeEKAcinvSwP5tT9D+VSq1zI5qHZU2Fs=" providerId="None" clId="Web-{F73C2948-81AD-4985-B5D5-0512191DAF89}" dt="2022-09-26T20:46:20.031" v="5"/>
          <ac:spMkLst>
            <pc:docMk/>
            <pc:sldMk cId="1544361244" sldId="2134806231"/>
            <ac:spMk id="4" creationId="{4EA9FED4-94F4-D828-A29E-D1C3FB006B1D}"/>
          </ac:spMkLst>
        </pc:spChg>
        <pc:spChg chg="del">
          <ac:chgData name="Wan Yao" userId="m1LzDk3ZSAWFeEKAcinvSwP5tT9D+VSq1zI5qHZU2Fs=" providerId="None" clId="Web-{F73C2948-81AD-4985-B5D5-0512191DAF89}" dt="2022-09-26T20:46:20.031" v="4"/>
          <ac:spMkLst>
            <pc:docMk/>
            <pc:sldMk cId="1544361244" sldId="2134806231"/>
            <ac:spMk id="6" creationId="{49206C83-06B8-187B-82F8-96DF7E2BBEA6}"/>
          </ac:spMkLst>
        </pc:spChg>
        <pc:spChg chg="del">
          <ac:chgData name="Wan Yao" userId="m1LzDk3ZSAWFeEKAcinvSwP5tT9D+VSq1zI5qHZU2Fs=" providerId="None" clId="Web-{F73C2948-81AD-4985-B5D5-0512191DAF89}" dt="2022-09-26T20:46:20.031" v="3"/>
          <ac:spMkLst>
            <pc:docMk/>
            <pc:sldMk cId="1544361244" sldId="2134806231"/>
            <ac:spMk id="7" creationId="{11436DD1-94E3-B8B8-53B7-1E73153C65F5}"/>
          </ac:spMkLst>
        </pc:spChg>
        <pc:spChg chg="del">
          <ac:chgData name="Wan Yao" userId="m1LzDk3ZSAWFeEKAcinvSwP5tT9D+VSq1zI5qHZU2Fs=" providerId="None" clId="Web-{F73C2948-81AD-4985-B5D5-0512191DAF89}" dt="2022-09-26T20:46:20.031" v="2"/>
          <ac:spMkLst>
            <pc:docMk/>
            <pc:sldMk cId="1544361244" sldId="2134806231"/>
            <ac:spMk id="8" creationId="{6808D140-928A-8CCA-7AAE-5A3CB688A8B6}"/>
          </ac:spMkLst>
        </pc:spChg>
      </pc:sldChg>
      <pc:sldChg chg="delSp">
        <pc:chgData name="Wan Yao" userId="m1LzDk3ZSAWFeEKAcinvSwP5tT9D+VSq1zI5qHZU2Fs=" providerId="None" clId="Web-{F73C2948-81AD-4985-B5D5-0512191DAF89}" dt="2022-09-26T20:46:37.734" v="7"/>
        <pc:sldMkLst>
          <pc:docMk/>
          <pc:sldMk cId="2506753753" sldId="2134806233"/>
        </pc:sldMkLst>
        <pc:spChg chg="del">
          <ac:chgData name="Wan Yao" userId="m1LzDk3ZSAWFeEKAcinvSwP5tT9D+VSq1zI5qHZU2Fs=" providerId="None" clId="Web-{F73C2948-81AD-4985-B5D5-0512191DAF89}" dt="2022-09-26T20:46:37.734" v="7"/>
          <ac:spMkLst>
            <pc:docMk/>
            <pc:sldMk cId="2506753753" sldId="2134806233"/>
            <ac:spMk id="2" creationId="{982FE449-09A2-2C2E-07D2-7F4A58AE2062}"/>
          </ac:spMkLst>
        </pc:spChg>
        <pc:spChg chg="del">
          <ac:chgData name="Wan Yao" userId="m1LzDk3ZSAWFeEKAcinvSwP5tT9D+VSq1zI5qHZU2Fs=" providerId="None" clId="Web-{F73C2948-81AD-4985-B5D5-0512191DAF89}" dt="2022-09-26T20:46:27.547" v="6"/>
          <ac:spMkLst>
            <pc:docMk/>
            <pc:sldMk cId="2506753753" sldId="2134806233"/>
            <ac:spMk id="4" creationId="{EEF1A1E2-6073-CB9E-3FE1-DD195106CFB0}"/>
          </ac:spMkLst>
        </pc:spChg>
      </pc:sldChg>
    </pc:docChg>
  </pc:docChgLst>
  <pc:docChgLst>
    <pc:chgData name="Wan Yao" userId="m1LzDk3ZSAWFeEKAcinvSwP5tT9D+VSq1zI5qHZU2Fs=" providerId="None" clId="Web-{A8EBE5DD-A05C-45ED-9C81-BDBB16FF2C19}"/>
    <pc:docChg chg="modSld">
      <pc:chgData name="Wan Yao" userId="m1LzDk3ZSAWFeEKAcinvSwP5tT9D+VSq1zI5qHZU2Fs=" providerId="None" clId="Web-{A8EBE5DD-A05C-45ED-9C81-BDBB16FF2C19}" dt="2022-09-26T21:15:06.241" v="13" actId="20577"/>
      <pc:docMkLst>
        <pc:docMk/>
      </pc:docMkLst>
      <pc:sldChg chg="addSp delSp modSp">
        <pc:chgData name="Wan Yao" userId="m1LzDk3ZSAWFeEKAcinvSwP5tT9D+VSq1zI5qHZU2Fs=" providerId="None" clId="Web-{A8EBE5DD-A05C-45ED-9C81-BDBB16FF2C19}" dt="2022-09-26T21:15:06.241" v="13" actId="20577"/>
        <pc:sldMkLst>
          <pc:docMk/>
          <pc:sldMk cId="1457411513" sldId="2134806038"/>
        </pc:sldMkLst>
        <pc:spChg chg="mod">
          <ac:chgData name="Wan Yao" userId="m1LzDk3ZSAWFeEKAcinvSwP5tT9D+VSq1zI5qHZU2Fs=" providerId="None" clId="Web-{A8EBE5DD-A05C-45ED-9C81-BDBB16FF2C19}" dt="2022-09-26T21:15:06.241" v="13" actId="20577"/>
          <ac:spMkLst>
            <pc:docMk/>
            <pc:sldMk cId="1457411513" sldId="2134806038"/>
            <ac:spMk id="2" creationId="{6B8E5A47-3D82-3B44-BCC5-672E9E9D9CF0}"/>
          </ac:spMkLst>
        </pc:spChg>
        <pc:picChg chg="add del mod">
          <ac:chgData name="Wan Yao" userId="m1LzDk3ZSAWFeEKAcinvSwP5tT9D+VSq1zI5qHZU2Fs=" providerId="None" clId="Web-{A8EBE5DD-A05C-45ED-9C81-BDBB16FF2C19}" dt="2022-09-26T21:13:02.487" v="1"/>
          <ac:picMkLst>
            <pc:docMk/>
            <pc:sldMk cId="1457411513" sldId="2134806038"/>
            <ac:picMk id="3" creationId="{D5D46BD4-0E4B-090F-883B-497A8876A7C3}"/>
          </ac:picMkLst>
        </pc:picChg>
        <pc:picChg chg="add mod ord">
          <ac:chgData name="Wan Yao" userId="m1LzDk3ZSAWFeEKAcinvSwP5tT9D+VSq1zI5qHZU2Fs=" providerId="None" clId="Web-{A8EBE5DD-A05C-45ED-9C81-BDBB16FF2C19}" dt="2022-09-26T21:14:11.364" v="9" actId="1076"/>
          <ac:picMkLst>
            <pc:docMk/>
            <pc:sldMk cId="1457411513" sldId="2134806038"/>
            <ac:picMk id="4" creationId="{E44D2CAC-4482-B483-CC32-60E538E34AE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6C08D-E861-4EE6-8E13-ED3C853B9ED5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776C5-BAE1-4ABE-BA43-859645759C9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2298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FTR Gen3 Brain –C </a:t>
            </a:r>
            <a:r>
              <a:rPr lang="en-US" sz="1800" dirty="0" err="1"/>
              <a:t>ctdi</a:t>
            </a:r>
            <a:r>
              <a:rPr lang="en-US" sz="1800" dirty="0"/>
              <a:t> 39 comp FBP vs AR vs TF</a:t>
            </a:r>
            <a:endParaRPr lang="en-BE" sz="1800" dirty="0"/>
          </a:p>
          <a:p>
            <a:endParaRPr lang="en-BE" sz="1800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B3C2D-EE9A-4ED9-8E4F-1354EB105020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58159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B3C2D-EE9A-4ED9-8E4F-1354EB105020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246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FTR Gen3 Neck ENT </a:t>
            </a:r>
            <a:r>
              <a:rPr lang="en-US" dirty="0" err="1"/>
              <a:t>ctdi</a:t>
            </a:r>
            <a:r>
              <a:rPr lang="en-US" dirty="0"/>
              <a:t> 21 AR vs TF</a:t>
            </a:r>
            <a:endParaRPr lang="en-BE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B3C2D-EE9A-4ED9-8E4F-1354EB105020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7952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FTR Gen3 CTA Carotids 1024 AR vs TF CTDI 11</a:t>
            </a:r>
            <a:endParaRPr lang="en-BE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B3C2D-EE9A-4ED9-8E4F-1354EB105020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307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FTR Gen3 Thorax TF </a:t>
            </a:r>
            <a:r>
              <a:rPr lang="en-US" dirty="0" err="1"/>
              <a:t>Ctdi</a:t>
            </a:r>
            <a:r>
              <a:rPr lang="en-US" dirty="0"/>
              <a:t> 2,7</a:t>
            </a:r>
            <a:endParaRPr lang="en-BE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B3C2D-EE9A-4ED9-8E4F-1354EB105020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52189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FTR Gen3 CAP 80kV DLP 298 55cc comp FBP vs AR vs TF</a:t>
            </a:r>
            <a:endParaRPr lang="en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BE" sz="1800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B3C2D-EE9A-4ED9-8E4F-1354EB105020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02172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FTR Gen3 Abdomen BMI 46 </a:t>
            </a:r>
            <a:r>
              <a:rPr lang="en-US" dirty="0" err="1"/>
              <a:t>ctdi</a:t>
            </a:r>
            <a:r>
              <a:rPr lang="en-US" dirty="0"/>
              <a:t> 17 comp FBP vs AR vs TF</a:t>
            </a:r>
            <a:endParaRPr lang="en-BE" dirty="0"/>
          </a:p>
          <a:p>
            <a:endParaRPr lang="en-BE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776C5-BAE1-4ABE-BA43-859645759C9D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765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B3C2D-EE9A-4ED9-8E4F-1354EB105020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476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FTR Gen3 Ankle Foot Trauma </a:t>
            </a:r>
            <a:r>
              <a:rPr lang="en-US" dirty="0" err="1"/>
              <a:t>ctdi</a:t>
            </a:r>
            <a:r>
              <a:rPr lang="en-US" dirty="0"/>
              <a:t> 11 1024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B3C2D-EE9A-4ED9-8E4F-1354EB105020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763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B3C2D-EE9A-4ED9-8E4F-1354EB105020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20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F3749-257C-4524-991E-D68D90D2B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853FF-6FEF-446D-A79A-01C109DC0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BD90A-C893-4A34-9B87-E22BD04E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2574B-4A78-4CF5-92EF-2346FBD76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7C11C-E2E7-4223-A2CC-DD393D20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63933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2F21E-A3CF-42CC-B80C-AC6EB28D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52638E-29C6-423A-95AB-FBA52B29F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93F8-1207-4077-94E1-7DE7717A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9B178-7B47-4AFC-A92F-A4BEA560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999C6-55D0-48A6-A6D4-BA801DB8D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4141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7CF271-6420-4E9C-9A2E-154EFBD15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80786-0C3D-4BA8-83A4-7FB40BBB0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00C1F-96CD-4C15-AE73-15373EC43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E6DF1-E2CC-43CC-9524-3ACE5F4C2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21F23-869C-4A2B-947D-95561BA92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3503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–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EDA6804-5DFF-0F47-9799-B370D29E52FF}"/>
              </a:ext>
            </a:extLst>
          </p:cNvPr>
          <p:cNvSpPr txBox="1">
            <a:spLocks/>
          </p:cNvSpPr>
          <p:nvPr userDrawn="1"/>
        </p:nvSpPr>
        <p:spPr>
          <a:xfrm>
            <a:off x="515938" y="758457"/>
            <a:ext cx="8361498" cy="2915786"/>
          </a:xfrm>
          <a:prstGeom prst="rect">
            <a:avLst/>
          </a:prstGeom>
        </p:spPr>
        <p:txBody>
          <a:bodyPr vert="horz" wrap="square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ts val="7200"/>
              </a:lnSpc>
              <a:spcBef>
                <a:spcPct val="0"/>
              </a:spcBef>
              <a:buNone/>
              <a:defRPr sz="5400" b="0" i="0" kern="1200" spc="-100" baseline="0">
                <a:solidFill>
                  <a:schemeClr val="bg1"/>
                </a:solidFill>
                <a:latin typeface="GE Inspira Sans" panose="020B0503060000000003" pitchFamily="34" charset="77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0D18F0A-223D-F547-ADDC-6825C59AE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248" y="2180896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400" b="0" i="0" spc="0" baseline="0">
                <a:solidFill>
                  <a:schemeClr val="bg1"/>
                </a:solidFill>
                <a:latin typeface="GE Inspira Sans" panose="020B0503060000000003" pitchFamily="34" charset="77"/>
              </a:defRPr>
            </a:lvl1pPr>
          </a:lstStyle>
          <a:p>
            <a:r>
              <a:rPr lang="en-US" dirty="0"/>
              <a:t>GE’s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3F3B338-5105-7246-A780-988027D86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8758" y="1749427"/>
            <a:ext cx="83614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GE Inspira Sans" panose="020B0503060000000003" pitchFamily="34" charset="77"/>
              </a:defRPr>
            </a:lvl1pPr>
          </a:lstStyle>
          <a:p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EF4EAF8-AD6E-6142-90AE-D9C9FA75CA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7170" y="6492097"/>
            <a:ext cx="8361498" cy="304800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GB" sz="850" smtClean="0">
                <a:solidFill>
                  <a:srgbClr val="FFFFFF">
                    <a:alpha val="73000"/>
                  </a:srgbClr>
                </a:solidFill>
                <a:effectLst/>
              </a:defRPr>
            </a:lvl1pPr>
            <a:lvl2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2pPr>
            <a:lvl3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3pPr>
            <a:lvl4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4pPr>
            <a:lvl5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5pPr>
          </a:lstStyle>
          <a:p>
            <a:r>
              <a:rPr lang="en-GB" dirty="0">
                <a:solidFill>
                  <a:srgbClr val="FFFFFF"/>
                </a:solidFill>
                <a:effectLst/>
                <a:latin typeface="GE Inspira Sans" panose="020B0503060000000003" pitchFamily="34" charset="77"/>
              </a:rPr>
              <a:t>Placeholder confidentiality disclosure.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86E533C-3808-4D14-907C-78357BDC268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02186" y="512764"/>
            <a:ext cx="773877" cy="773426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93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4AFC-7FED-0F40-AFE1-8F77785F4A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7660" y="2169928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400" b="0" i="0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</a:lstStyle>
          <a:p>
            <a:r>
              <a:rPr lang="en-US" dirty="0"/>
              <a:t>GE’s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A6804-5DFF-0F47-9799-B370D29E52FF}"/>
              </a:ext>
            </a:extLst>
          </p:cNvPr>
          <p:cNvSpPr txBox="1">
            <a:spLocks/>
          </p:cNvSpPr>
          <p:nvPr userDrawn="1"/>
        </p:nvSpPr>
        <p:spPr>
          <a:xfrm>
            <a:off x="515938" y="758457"/>
            <a:ext cx="8361498" cy="2915786"/>
          </a:xfrm>
          <a:prstGeom prst="rect">
            <a:avLst/>
          </a:prstGeom>
        </p:spPr>
        <p:txBody>
          <a:bodyPr vert="horz" wrap="square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ts val="7200"/>
              </a:lnSpc>
              <a:spcBef>
                <a:spcPct val="0"/>
              </a:spcBef>
              <a:buNone/>
              <a:defRPr sz="5400" b="0" i="0" kern="1200" spc="-100" baseline="0">
                <a:solidFill>
                  <a:schemeClr val="bg1"/>
                </a:solidFill>
                <a:latin typeface="GE Inspira Sans" panose="020B0503060000000003" pitchFamily="34" charset="77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C155388-2ED0-124B-A584-E6A3D9F99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170" y="1738459"/>
            <a:ext cx="83614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 i="0" cap="none" spc="20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</a:lstStyle>
          <a:p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F4E29F6-9A72-49D8-84A2-F9001EF83B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17527" y="6375870"/>
            <a:ext cx="3983325" cy="365125"/>
          </a:xfrm>
        </p:spPr>
        <p:txBody>
          <a:bodyPr/>
          <a:lstStyle>
            <a:lvl1pPr>
              <a:defRPr b="0" spc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Presentation confidentiality disclosure.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E9C4F1F-1316-4CFE-9DDC-C2CB9EC5CDC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02186" y="512764"/>
            <a:ext cx="773877" cy="773426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70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– image white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2EDD558-3F9E-7F4A-A50A-A673563B16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0800" cy="6858000"/>
          </a:xfrm>
          <a:prstGeom prst="rect">
            <a:avLst/>
          </a:prstGeom>
          <a:solidFill>
            <a:srgbClr val="D1DAE3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A6804-5DFF-0F47-9799-B370D29E52FF}"/>
              </a:ext>
            </a:extLst>
          </p:cNvPr>
          <p:cNvSpPr txBox="1">
            <a:spLocks/>
          </p:cNvSpPr>
          <p:nvPr userDrawn="1"/>
        </p:nvSpPr>
        <p:spPr>
          <a:xfrm>
            <a:off x="515938" y="758457"/>
            <a:ext cx="8361498" cy="2915786"/>
          </a:xfrm>
          <a:prstGeom prst="rect">
            <a:avLst/>
          </a:prstGeom>
        </p:spPr>
        <p:txBody>
          <a:bodyPr vert="horz" wrap="square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ts val="7200"/>
              </a:lnSpc>
              <a:spcBef>
                <a:spcPct val="0"/>
              </a:spcBef>
              <a:buNone/>
              <a:defRPr sz="5400" b="0" i="0" kern="1200" spc="-100" baseline="0">
                <a:solidFill>
                  <a:schemeClr val="bg1"/>
                </a:solidFill>
                <a:latin typeface="GE Inspira Sans" panose="020B0503060000000003" pitchFamily="34" charset="77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C155388-2ED0-124B-A584-E6A3D9F99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170" y="1746535"/>
            <a:ext cx="83614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 i="0" cap="none" spc="200" baseline="0">
                <a:solidFill>
                  <a:schemeClr val="bg1"/>
                </a:solidFill>
                <a:latin typeface="GE Inspira Sans" panose="020B0503060000000003" pitchFamily="34" charset="77"/>
              </a:defRPr>
            </a:lvl1pPr>
          </a:lstStyle>
          <a:p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5AF69B-B0A2-0D4B-85CF-C5E467C395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7660" y="2178004"/>
            <a:ext cx="8361498" cy="2686539"/>
          </a:xfrm>
        </p:spPr>
        <p:txBody>
          <a:bodyPr wrap="square" lIns="0" rIns="90000" anchor="t">
            <a:noAutofit/>
          </a:bodyPr>
          <a:lstStyle>
            <a:lvl1pPr algn="l">
              <a:lnSpc>
                <a:spcPct val="100000"/>
              </a:lnSpc>
              <a:defRPr sz="5400" b="0" i="0" spc="0" baseline="0">
                <a:solidFill>
                  <a:schemeClr val="bg1"/>
                </a:solidFill>
                <a:latin typeface="GE Inspira Sans" panose="020B0503060000000003" pitchFamily="34" charset="77"/>
              </a:defRPr>
            </a:lvl1pPr>
          </a:lstStyle>
          <a:p>
            <a:r>
              <a:rPr lang="en-US" dirty="0"/>
              <a:t>GE’s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23FB371-010F-3F48-A088-7E87BEE55B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7170" y="6490509"/>
            <a:ext cx="8361498" cy="304800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GB" sz="850" smtClean="0">
                <a:solidFill>
                  <a:srgbClr val="FFFFFF">
                    <a:alpha val="73000"/>
                  </a:srgbClr>
                </a:solidFill>
                <a:effectLst/>
              </a:defRPr>
            </a:lvl1pPr>
            <a:lvl2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2pPr>
            <a:lvl3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3pPr>
            <a:lvl4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4pPr>
            <a:lvl5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5pPr>
          </a:lstStyle>
          <a:p>
            <a:r>
              <a:rPr lang="en-GB" dirty="0">
                <a:solidFill>
                  <a:srgbClr val="FFFFFF"/>
                </a:solidFill>
                <a:effectLst/>
                <a:latin typeface="GE Inspira Sans" panose="020B0503060000000003" pitchFamily="34" charset="77"/>
              </a:rPr>
              <a:t>Placeholder confidentiality disclosure. 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555E79F-D7EA-4CFE-A693-F2D053E5230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02186" y="512764"/>
            <a:ext cx="773877" cy="773426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61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– image blue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1C58D78-481F-E04F-AD15-62DCB2984DA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00" y="0"/>
            <a:ext cx="12190800" cy="6866827"/>
          </a:xfrm>
          <a:prstGeom prst="rect">
            <a:avLst/>
          </a:prstGeom>
          <a:solidFill>
            <a:srgbClr val="D1DAE3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A6804-5DFF-0F47-9799-B370D29E52FF}"/>
              </a:ext>
            </a:extLst>
          </p:cNvPr>
          <p:cNvSpPr txBox="1">
            <a:spLocks/>
          </p:cNvSpPr>
          <p:nvPr userDrawn="1"/>
        </p:nvSpPr>
        <p:spPr>
          <a:xfrm>
            <a:off x="515938" y="758457"/>
            <a:ext cx="8361498" cy="2915786"/>
          </a:xfrm>
          <a:prstGeom prst="rect">
            <a:avLst/>
          </a:prstGeom>
        </p:spPr>
        <p:txBody>
          <a:bodyPr vert="horz" wrap="square" lIns="0" tIns="45720" rIns="90000" bIns="45720" rtlCol="0" anchor="t">
            <a:noAutofit/>
          </a:bodyPr>
          <a:lstStyle>
            <a:lvl1pPr algn="l" defTabSz="914400" rtl="0" eaLnBrk="1" latinLnBrk="0" hangingPunct="1">
              <a:lnSpc>
                <a:spcPts val="7200"/>
              </a:lnSpc>
              <a:spcBef>
                <a:spcPct val="0"/>
              </a:spcBef>
              <a:buNone/>
              <a:defRPr sz="5400" b="0" i="0" kern="1200" spc="-100" baseline="0">
                <a:solidFill>
                  <a:schemeClr val="bg1"/>
                </a:solidFill>
                <a:latin typeface="GE Inspira Sans" panose="020B0503060000000003" pitchFamily="34" charset="77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C155388-2ED0-124B-A584-E6A3D9F99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170" y="1739107"/>
            <a:ext cx="83614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 i="0" cap="none" spc="20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</a:lstStyle>
          <a:p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BD21D3-31E8-EC46-A22B-747FBFB482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7660" y="2175339"/>
            <a:ext cx="8361498" cy="2686539"/>
          </a:xfrm>
        </p:spPr>
        <p:txBody>
          <a:bodyPr wrap="square" lIns="0" rIns="90000" anchor="t">
            <a:noAutofit/>
          </a:bodyPr>
          <a:lstStyle>
            <a:lvl1pPr marL="0" indent="0" algn="l">
              <a:lnSpc>
                <a:spcPct val="100000"/>
              </a:lnSpc>
              <a:tabLst>
                <a:tab pos="442913" algn="l"/>
              </a:tabLst>
              <a:defRPr sz="5400" b="0" i="0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</a:lstStyle>
          <a:p>
            <a:r>
              <a:rPr lang="en-US" dirty="0"/>
              <a:t>GE’s presentation</a:t>
            </a:r>
            <a:br>
              <a:rPr lang="en-US" dirty="0"/>
            </a:br>
            <a:r>
              <a:rPr lang="en-US" dirty="0"/>
              <a:t>template title example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1C0E7B0-5003-A14C-B8EC-323E20FF0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7170" y="6490509"/>
            <a:ext cx="8361498" cy="304800"/>
          </a:xfrm>
          <a:prstGeom prst="rect">
            <a:avLst/>
          </a:prstGeom>
        </p:spPr>
        <p:txBody>
          <a:bodyPr lIns="0" rIns="9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GB" sz="850" smtClean="0">
                <a:solidFill>
                  <a:srgbClr val="FFFFFF">
                    <a:alpha val="73000"/>
                  </a:srgbClr>
                </a:solidFill>
                <a:effectLst/>
              </a:defRPr>
            </a:lvl1pPr>
            <a:lvl2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2pPr>
            <a:lvl3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3pPr>
            <a:lvl4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4pPr>
            <a:lvl5pPr>
              <a:defRPr sz="950">
                <a:solidFill>
                  <a:schemeClr val="bg1"/>
                </a:solidFill>
                <a:latin typeface="GE Inspira Sans" panose="020B0503060000000003" pitchFamily="34" charset="77"/>
              </a:defRPr>
            </a:lvl5pPr>
          </a:lstStyle>
          <a:p>
            <a:r>
              <a:rPr lang="en-GB" dirty="0">
                <a:solidFill>
                  <a:srgbClr val="FFFFFF"/>
                </a:solidFill>
                <a:effectLst/>
                <a:latin typeface="GE Inspira Sans" panose="020B0503060000000003" pitchFamily="34" charset="77"/>
              </a:rPr>
              <a:t>Placeholder confidentiality disclosure. 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26E75377-7FF8-45AE-9624-C57842656BA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902186" y="512764"/>
            <a:ext cx="773877" cy="773426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539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71C3CA-CF77-6B4B-AF76-35084E738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2" y="2188297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chemeClr val="tx1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98ABC-1AD3-DD4F-9068-FE60D075595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7527" y="6375870"/>
            <a:ext cx="39833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5DBFA-CCB4-6049-89ED-2571E0272B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B42BE50-9B00-4E11-BA35-8B2AF1E850BD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2026934"/>
            <a:ext cx="486580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BDB1DA1-915E-4A2F-BD2A-490B5ACAC0C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336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71C3CA-CF77-6B4B-AF76-35084E738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2" y="2183535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chemeClr val="tx1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66190-A8E4-4044-B087-73F009582A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5939" y="6375870"/>
            <a:ext cx="39833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79388" indent="-179388"/>
            <a:r>
              <a:rPr lang="en-US" sz="900" dirty="0"/>
              <a:t>Revolution EVO Gen 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60F0D-CE81-A345-8AC1-A06034C67D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3F54073-0A99-4E5E-B4C7-52F1F4608E20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2022172"/>
            <a:ext cx="486580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958B397-33F2-4A46-940A-4C492ABEBEA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11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– image white logo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929547F-D79A-A743-A163-0082268D07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12190800" cy="6858000"/>
          </a:xfrm>
          <a:prstGeom prst="rect">
            <a:avLst/>
          </a:prstGeom>
          <a:solidFill>
            <a:srgbClr val="D1DAE3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71C3CA-CF77-6B4B-AF76-35084E738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2" y="2183536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chemeClr val="bg1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66190-A8E4-4044-B087-73F009582A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5939" y="6374282"/>
            <a:ext cx="398332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60F0D-CE81-A345-8AC1-A06034C67D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2BC94422-0904-40DE-B294-D814B16B3A37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2022173"/>
            <a:ext cx="486580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79026A0-F671-4BF4-95E4-D088728E58D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79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– image blue logo">
    <p:bg>
      <p:bgPr>
        <a:solidFill>
          <a:srgbClr val="D1D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1330FED-C39F-E64C-ADDE-2B5C83E8416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71C3CA-CF77-6B4B-AF76-35084E738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2" y="2183536"/>
            <a:ext cx="8367496" cy="747568"/>
          </a:xfrm>
          <a:prstGeom prst="rect">
            <a:avLst/>
          </a:prstGeom>
        </p:spPr>
        <p:txBody>
          <a:bodyPr lIns="0" rIns="90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EC0C4-E862-4C4F-9DE4-39F2EB10D90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17527" y="6375870"/>
            <a:ext cx="3983325" cy="365125"/>
          </a:xfrm>
        </p:spPr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3A9D7-90BB-D444-80F9-0452F89D8F9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021708F6-1E14-4DC8-90E9-8C31FB597609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2022173"/>
            <a:ext cx="486580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BC6CD55F-8FA1-4696-8435-CDD9601B5BD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75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7B595-B9A8-445A-B8B6-45E4A652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0B70F-7D78-4D6B-AFFD-DED59CD00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9C314-071E-4A86-B87A-D5373DD61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6FE25-3553-48E4-8919-26040C51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0748D-8D98-4722-AFB3-4F9E3EA4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02524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D806E8-A885-A147-86AC-A42F00391D4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F507B-C3AD-5A48-BF9C-644219E248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76EC2DB-C13E-2F44-BB7A-EA4D2C94710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6565" y="1885364"/>
            <a:ext cx="972000" cy="115024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1" name="Title 21">
            <a:extLst>
              <a:ext uri="{FF2B5EF4-FFF2-40B4-BE49-F238E27FC236}">
                <a16:creationId xmlns:a16="http://schemas.microsoft.com/office/drawing/2014/main" id="{78720D93-187A-944C-8989-F1B46C07F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 for presenters, click to add text </a:t>
            </a:r>
            <a:br>
              <a:rPr lang="en-US" dirty="0"/>
            </a:br>
            <a:r>
              <a:rPr lang="en-US" dirty="0"/>
              <a:t>Lorem ipsum dolor sit amet, consetetur sadipscing elitr, sed diam</a:t>
            </a:r>
          </a:p>
        </p:txBody>
      </p:sp>
      <p:sp>
        <p:nvSpPr>
          <p:cNvPr id="100" name="Text Placeholder 10">
            <a:extLst>
              <a:ext uri="{FF2B5EF4-FFF2-40B4-BE49-F238E27FC236}">
                <a16:creationId xmlns:a16="http://schemas.microsoft.com/office/drawing/2014/main" id="{CD21224E-74B1-D344-A0BA-6B6D41A6C91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635125" y="2466006"/>
            <a:ext cx="2381250" cy="5724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buFontTx/>
              <a:buNone/>
              <a:defRPr sz="1000" spc="0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Summary of background</a:t>
            </a:r>
          </a:p>
        </p:txBody>
      </p:sp>
      <p:sp>
        <p:nvSpPr>
          <p:cNvPr id="101" name="Text Placeholder 14">
            <a:extLst>
              <a:ext uri="{FF2B5EF4-FFF2-40B4-BE49-F238E27FC236}">
                <a16:creationId xmlns:a16="http://schemas.microsoft.com/office/drawing/2014/main" id="{C0F407B7-36FF-E74E-87D8-4527EB86816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635125" y="1886406"/>
            <a:ext cx="2381250" cy="165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150" spc="0"/>
            </a:lvl1pPr>
            <a:lvl2pPr marL="46038" indent="0">
              <a:buFontTx/>
              <a:buNone/>
              <a:defRPr sz="1150"/>
            </a:lvl2pPr>
            <a:lvl3pPr marL="271462" indent="0">
              <a:buFontTx/>
              <a:buNone/>
              <a:defRPr sz="1150"/>
            </a:lvl3pPr>
            <a:lvl4pPr marL="357187" indent="0">
              <a:buFontTx/>
              <a:buNone/>
              <a:defRPr sz="1150"/>
            </a:lvl4pPr>
            <a:lvl5pPr marL="538162" indent="0">
              <a:buFontTx/>
              <a:buNone/>
              <a:defRPr sz="115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2" name="Text Placeholder 16">
            <a:extLst>
              <a:ext uri="{FF2B5EF4-FFF2-40B4-BE49-F238E27FC236}">
                <a16:creationId xmlns:a16="http://schemas.microsoft.com/office/drawing/2014/main" id="{AAE8B8F8-3416-684D-AA10-E8D628F1912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635125" y="2095206"/>
            <a:ext cx="2381250" cy="317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000" i="1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Function/Role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B8E93E53-0A2D-D440-9DA2-3901C34407B4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518190" y="3405606"/>
            <a:ext cx="972619" cy="115024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8" name="Text Placeholder 10">
            <a:extLst>
              <a:ext uri="{FF2B5EF4-FFF2-40B4-BE49-F238E27FC236}">
                <a16:creationId xmlns:a16="http://schemas.microsoft.com/office/drawing/2014/main" id="{A04F3E3E-8E64-1A40-B3CB-28F23156DAE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634400" y="3978006"/>
            <a:ext cx="2381250" cy="5724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buFontTx/>
              <a:buNone/>
              <a:defRPr sz="1000" spc="0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Summary of background</a:t>
            </a:r>
          </a:p>
        </p:txBody>
      </p:sp>
      <p:sp>
        <p:nvSpPr>
          <p:cNvPr id="109" name="Text Placeholder 14">
            <a:extLst>
              <a:ext uri="{FF2B5EF4-FFF2-40B4-BE49-F238E27FC236}">
                <a16:creationId xmlns:a16="http://schemas.microsoft.com/office/drawing/2014/main" id="{1DD593BA-417E-B94B-AC0D-DC7E89DED17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634400" y="3405480"/>
            <a:ext cx="2381250" cy="166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150" spc="0"/>
            </a:lvl1pPr>
            <a:lvl2pPr marL="46038" indent="0">
              <a:buFontTx/>
              <a:buNone/>
              <a:defRPr sz="1150"/>
            </a:lvl2pPr>
            <a:lvl3pPr marL="271462" indent="0">
              <a:buFontTx/>
              <a:buNone/>
              <a:defRPr sz="1150"/>
            </a:lvl3pPr>
            <a:lvl4pPr marL="357187" indent="0">
              <a:buFontTx/>
              <a:buNone/>
              <a:defRPr sz="1150"/>
            </a:lvl4pPr>
            <a:lvl5pPr marL="538162" indent="0">
              <a:buFontTx/>
              <a:buNone/>
              <a:defRPr sz="115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0" name="Text Placeholder 16">
            <a:extLst>
              <a:ext uri="{FF2B5EF4-FFF2-40B4-BE49-F238E27FC236}">
                <a16:creationId xmlns:a16="http://schemas.microsoft.com/office/drawing/2014/main" id="{399257F1-DCFA-1347-8512-FDF8C9537DC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634400" y="3614406"/>
            <a:ext cx="2381250" cy="317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000" i="1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Function/Role</a:t>
            </a:r>
          </a:p>
        </p:txBody>
      </p:sp>
      <p:sp>
        <p:nvSpPr>
          <p:cNvPr id="115" name="Picture Placeholder 2">
            <a:extLst>
              <a:ext uri="{FF2B5EF4-FFF2-40B4-BE49-F238E27FC236}">
                <a16:creationId xmlns:a16="http://schemas.microsoft.com/office/drawing/2014/main" id="{ECCFAA26-228F-DB41-8476-05C76288D5E7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518190" y="4928410"/>
            <a:ext cx="972619" cy="1152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6" name="Text Placeholder 10">
            <a:extLst>
              <a:ext uri="{FF2B5EF4-FFF2-40B4-BE49-F238E27FC236}">
                <a16:creationId xmlns:a16="http://schemas.microsoft.com/office/drawing/2014/main" id="{90E32973-9B95-C94A-A2AB-BC5B374C3A7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634400" y="5508010"/>
            <a:ext cx="2381250" cy="5724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buFontTx/>
              <a:buNone/>
              <a:defRPr sz="1000" spc="0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Summary of background</a:t>
            </a:r>
          </a:p>
        </p:txBody>
      </p:sp>
      <p:sp>
        <p:nvSpPr>
          <p:cNvPr id="117" name="Text Placeholder 14">
            <a:extLst>
              <a:ext uri="{FF2B5EF4-FFF2-40B4-BE49-F238E27FC236}">
                <a16:creationId xmlns:a16="http://schemas.microsoft.com/office/drawing/2014/main" id="{D1EC174D-8B2F-5942-981E-94D88E882D65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634400" y="4928410"/>
            <a:ext cx="2381250" cy="166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150" spc="0"/>
            </a:lvl1pPr>
            <a:lvl2pPr marL="46038" indent="0">
              <a:buFontTx/>
              <a:buNone/>
              <a:defRPr sz="1150"/>
            </a:lvl2pPr>
            <a:lvl3pPr marL="271462" indent="0">
              <a:buFontTx/>
              <a:buNone/>
              <a:defRPr sz="1150"/>
            </a:lvl3pPr>
            <a:lvl4pPr marL="357187" indent="0">
              <a:buFontTx/>
              <a:buNone/>
              <a:defRPr sz="1150"/>
            </a:lvl4pPr>
            <a:lvl5pPr marL="538162" indent="0">
              <a:buFontTx/>
              <a:buNone/>
              <a:defRPr sz="115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8" name="Text Placeholder 16">
            <a:extLst>
              <a:ext uri="{FF2B5EF4-FFF2-40B4-BE49-F238E27FC236}">
                <a16:creationId xmlns:a16="http://schemas.microsoft.com/office/drawing/2014/main" id="{92D2280F-BA83-944F-B49B-6442F763112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1634400" y="5137210"/>
            <a:ext cx="2381250" cy="317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000" i="1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Function/Role</a:t>
            </a:r>
          </a:p>
        </p:txBody>
      </p:sp>
      <p:sp>
        <p:nvSpPr>
          <p:cNvPr id="121" name="Picture Placeholder 2">
            <a:extLst>
              <a:ext uri="{FF2B5EF4-FFF2-40B4-BE49-F238E27FC236}">
                <a16:creationId xmlns:a16="http://schemas.microsoft.com/office/drawing/2014/main" id="{052B5D5C-C35D-454A-8B07-42E2A29F74EA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4347236" y="1885364"/>
            <a:ext cx="972619" cy="115024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5" name="Picture Placeholder 2">
            <a:extLst>
              <a:ext uri="{FF2B5EF4-FFF2-40B4-BE49-F238E27FC236}">
                <a16:creationId xmlns:a16="http://schemas.microsoft.com/office/drawing/2014/main" id="{3B06F66A-AEB8-6041-86A7-8997213BBE77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4347236" y="3405480"/>
            <a:ext cx="972619" cy="115024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4" name="Picture Placeholder 2">
            <a:extLst>
              <a:ext uri="{FF2B5EF4-FFF2-40B4-BE49-F238E27FC236}">
                <a16:creationId xmlns:a16="http://schemas.microsoft.com/office/drawing/2014/main" id="{131AA6AB-69D3-4647-8493-7841D303A711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8175193" y="1885364"/>
            <a:ext cx="972619" cy="115024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8" name="Picture Placeholder 2">
            <a:extLst>
              <a:ext uri="{FF2B5EF4-FFF2-40B4-BE49-F238E27FC236}">
                <a16:creationId xmlns:a16="http://schemas.microsoft.com/office/drawing/2014/main" id="{163F9142-E903-2940-B113-F58C6326B033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8176072" y="3405480"/>
            <a:ext cx="972619" cy="1152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2" name="Picture Placeholder 2">
            <a:extLst>
              <a:ext uri="{FF2B5EF4-FFF2-40B4-BE49-F238E27FC236}">
                <a16:creationId xmlns:a16="http://schemas.microsoft.com/office/drawing/2014/main" id="{281F52CE-4DC4-5C4B-9E55-3FB69BEFD6DD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8176072" y="4928410"/>
            <a:ext cx="972000" cy="1152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9" name="Text Placeholder 10">
            <a:extLst>
              <a:ext uri="{FF2B5EF4-FFF2-40B4-BE49-F238E27FC236}">
                <a16:creationId xmlns:a16="http://schemas.microsoft.com/office/drawing/2014/main" id="{33E4A2AE-7E17-4C4F-A275-48DFCEFD9417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5458814" y="2466006"/>
            <a:ext cx="2381250" cy="57363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buFontTx/>
              <a:buNone/>
              <a:defRPr sz="1000" spc="0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Summary of background</a:t>
            </a:r>
          </a:p>
        </p:txBody>
      </p:sp>
      <p:sp>
        <p:nvSpPr>
          <p:cNvPr id="160" name="Text Placeholder 14">
            <a:extLst>
              <a:ext uri="{FF2B5EF4-FFF2-40B4-BE49-F238E27FC236}">
                <a16:creationId xmlns:a16="http://schemas.microsoft.com/office/drawing/2014/main" id="{FE2BC6BF-6673-7341-B628-6033D4D92490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5458814" y="1886406"/>
            <a:ext cx="2381250" cy="166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150" spc="0"/>
            </a:lvl1pPr>
            <a:lvl2pPr marL="46038" indent="0">
              <a:buFontTx/>
              <a:buNone/>
              <a:defRPr sz="1150"/>
            </a:lvl2pPr>
            <a:lvl3pPr marL="271462" indent="0">
              <a:buFontTx/>
              <a:buNone/>
              <a:defRPr sz="1150"/>
            </a:lvl3pPr>
            <a:lvl4pPr marL="357187" indent="0">
              <a:buFontTx/>
              <a:buNone/>
              <a:defRPr sz="1150"/>
            </a:lvl4pPr>
            <a:lvl5pPr marL="538162" indent="0">
              <a:buFontTx/>
              <a:buNone/>
              <a:defRPr sz="115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1" name="Text Placeholder 16">
            <a:extLst>
              <a:ext uri="{FF2B5EF4-FFF2-40B4-BE49-F238E27FC236}">
                <a16:creationId xmlns:a16="http://schemas.microsoft.com/office/drawing/2014/main" id="{D1370357-7BD8-0A4C-9686-8F7BA24345FF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458065" y="2095206"/>
            <a:ext cx="2381250" cy="317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000" i="1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Function/Role</a:t>
            </a:r>
          </a:p>
        </p:txBody>
      </p:sp>
      <p:sp>
        <p:nvSpPr>
          <p:cNvPr id="162" name="Text Placeholder 10">
            <a:extLst>
              <a:ext uri="{FF2B5EF4-FFF2-40B4-BE49-F238E27FC236}">
                <a16:creationId xmlns:a16="http://schemas.microsoft.com/office/drawing/2014/main" id="{C8A10C82-9413-FB4A-BCA8-7E1355023917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5458814" y="3978006"/>
            <a:ext cx="2381250" cy="5724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buFontTx/>
              <a:buNone/>
              <a:defRPr sz="1000" spc="0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Summary of background</a:t>
            </a:r>
          </a:p>
        </p:txBody>
      </p:sp>
      <p:sp>
        <p:nvSpPr>
          <p:cNvPr id="163" name="Text Placeholder 14">
            <a:extLst>
              <a:ext uri="{FF2B5EF4-FFF2-40B4-BE49-F238E27FC236}">
                <a16:creationId xmlns:a16="http://schemas.microsoft.com/office/drawing/2014/main" id="{A78F47B2-2846-714D-AC79-DE277B84660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5458814" y="3405606"/>
            <a:ext cx="2381250" cy="166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150" spc="0"/>
            </a:lvl1pPr>
            <a:lvl2pPr marL="46038" indent="0">
              <a:buFontTx/>
              <a:buNone/>
              <a:defRPr sz="1150"/>
            </a:lvl2pPr>
            <a:lvl3pPr marL="271462" indent="0">
              <a:buFontTx/>
              <a:buNone/>
              <a:defRPr sz="1150"/>
            </a:lvl3pPr>
            <a:lvl4pPr marL="357187" indent="0">
              <a:buFontTx/>
              <a:buNone/>
              <a:defRPr sz="1150"/>
            </a:lvl4pPr>
            <a:lvl5pPr marL="538162" indent="0">
              <a:buFontTx/>
              <a:buNone/>
              <a:defRPr sz="115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4" name="Text Placeholder 16">
            <a:extLst>
              <a:ext uri="{FF2B5EF4-FFF2-40B4-BE49-F238E27FC236}">
                <a16:creationId xmlns:a16="http://schemas.microsoft.com/office/drawing/2014/main" id="{5887964F-FA09-CC4C-B5EC-FC3C36876447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5458814" y="3614406"/>
            <a:ext cx="2381250" cy="317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000" i="1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Function/Role</a:t>
            </a:r>
          </a:p>
        </p:txBody>
      </p:sp>
      <p:sp>
        <p:nvSpPr>
          <p:cNvPr id="165" name="Text Placeholder 10">
            <a:extLst>
              <a:ext uri="{FF2B5EF4-FFF2-40B4-BE49-F238E27FC236}">
                <a16:creationId xmlns:a16="http://schemas.microsoft.com/office/drawing/2014/main" id="{5F01192D-829F-A94D-AAA6-AE92C5F5904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458814" y="5508010"/>
            <a:ext cx="2381250" cy="5724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buFontTx/>
              <a:buNone/>
              <a:defRPr sz="1000" spc="0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Summary of background</a:t>
            </a:r>
          </a:p>
        </p:txBody>
      </p:sp>
      <p:sp>
        <p:nvSpPr>
          <p:cNvPr id="166" name="Text Placeholder 14">
            <a:extLst>
              <a:ext uri="{FF2B5EF4-FFF2-40B4-BE49-F238E27FC236}">
                <a16:creationId xmlns:a16="http://schemas.microsoft.com/office/drawing/2014/main" id="{6530C860-E40B-7E40-96E6-21DFFF4E6CD8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5458814" y="4928410"/>
            <a:ext cx="2381250" cy="166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150" spc="0"/>
            </a:lvl1pPr>
            <a:lvl2pPr marL="46038" indent="0">
              <a:buFontTx/>
              <a:buNone/>
              <a:defRPr sz="1150"/>
            </a:lvl2pPr>
            <a:lvl3pPr marL="271462" indent="0">
              <a:buFontTx/>
              <a:buNone/>
              <a:defRPr sz="1150"/>
            </a:lvl3pPr>
            <a:lvl4pPr marL="357187" indent="0">
              <a:buFontTx/>
              <a:buNone/>
              <a:defRPr sz="1150"/>
            </a:lvl4pPr>
            <a:lvl5pPr marL="538162" indent="0">
              <a:buFontTx/>
              <a:buNone/>
              <a:defRPr sz="115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7" name="Text Placeholder 16">
            <a:extLst>
              <a:ext uri="{FF2B5EF4-FFF2-40B4-BE49-F238E27FC236}">
                <a16:creationId xmlns:a16="http://schemas.microsoft.com/office/drawing/2014/main" id="{11972ADC-C30C-AD40-8926-B29D21EE6CDC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5458814" y="5137210"/>
            <a:ext cx="2381250" cy="317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000" i="1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Function/Role</a:t>
            </a:r>
          </a:p>
        </p:txBody>
      </p:sp>
      <p:sp>
        <p:nvSpPr>
          <p:cNvPr id="177" name="Text Placeholder 10">
            <a:extLst>
              <a:ext uri="{FF2B5EF4-FFF2-40B4-BE49-F238E27FC236}">
                <a16:creationId xmlns:a16="http://schemas.microsoft.com/office/drawing/2014/main" id="{66B1BC70-1EDC-A848-AC69-002510C8E60C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9282324" y="2466006"/>
            <a:ext cx="2381250" cy="57363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buFontTx/>
              <a:buNone/>
              <a:defRPr sz="1000" spc="0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Summary of background</a:t>
            </a:r>
          </a:p>
        </p:txBody>
      </p:sp>
      <p:sp>
        <p:nvSpPr>
          <p:cNvPr id="178" name="Text Placeholder 14">
            <a:extLst>
              <a:ext uri="{FF2B5EF4-FFF2-40B4-BE49-F238E27FC236}">
                <a16:creationId xmlns:a16="http://schemas.microsoft.com/office/drawing/2014/main" id="{65FB4B36-B2A2-A745-9801-270C3AECD8AA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9282324" y="1886406"/>
            <a:ext cx="2381250" cy="166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150" spc="0"/>
            </a:lvl1pPr>
            <a:lvl2pPr marL="46038" indent="0">
              <a:buFontTx/>
              <a:buNone/>
              <a:defRPr sz="1150"/>
            </a:lvl2pPr>
            <a:lvl3pPr marL="271462" indent="0">
              <a:buFontTx/>
              <a:buNone/>
              <a:defRPr sz="1150"/>
            </a:lvl3pPr>
            <a:lvl4pPr marL="357187" indent="0">
              <a:buFontTx/>
              <a:buNone/>
              <a:defRPr sz="1150"/>
            </a:lvl4pPr>
            <a:lvl5pPr marL="538162" indent="0">
              <a:buFontTx/>
              <a:buNone/>
              <a:defRPr sz="115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9" name="Text Placeholder 16">
            <a:extLst>
              <a:ext uri="{FF2B5EF4-FFF2-40B4-BE49-F238E27FC236}">
                <a16:creationId xmlns:a16="http://schemas.microsoft.com/office/drawing/2014/main" id="{8CCB3875-0A0F-E840-A0ED-6568BDC6B016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282962" y="2095206"/>
            <a:ext cx="2381250" cy="317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000" i="1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Function/Role</a:t>
            </a:r>
          </a:p>
        </p:txBody>
      </p:sp>
      <p:sp>
        <p:nvSpPr>
          <p:cNvPr id="180" name="Text Placeholder 10">
            <a:extLst>
              <a:ext uri="{FF2B5EF4-FFF2-40B4-BE49-F238E27FC236}">
                <a16:creationId xmlns:a16="http://schemas.microsoft.com/office/drawing/2014/main" id="{59A68BDD-22E3-9E47-A703-5ABB474FB44D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9282324" y="3978006"/>
            <a:ext cx="2381250" cy="5724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buFontTx/>
              <a:buNone/>
              <a:defRPr sz="1000" spc="0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Summary of background</a:t>
            </a:r>
          </a:p>
        </p:txBody>
      </p:sp>
      <p:sp>
        <p:nvSpPr>
          <p:cNvPr id="181" name="Text Placeholder 14">
            <a:extLst>
              <a:ext uri="{FF2B5EF4-FFF2-40B4-BE49-F238E27FC236}">
                <a16:creationId xmlns:a16="http://schemas.microsoft.com/office/drawing/2014/main" id="{30F4A901-EA22-6D47-A340-28A7FFE75558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282324" y="3405606"/>
            <a:ext cx="2381250" cy="166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150" spc="0"/>
            </a:lvl1pPr>
            <a:lvl2pPr marL="46038" indent="0">
              <a:buFontTx/>
              <a:buNone/>
              <a:defRPr sz="1150"/>
            </a:lvl2pPr>
            <a:lvl3pPr marL="271462" indent="0">
              <a:buFontTx/>
              <a:buNone/>
              <a:defRPr sz="1150"/>
            </a:lvl3pPr>
            <a:lvl4pPr marL="357187" indent="0">
              <a:buFontTx/>
              <a:buNone/>
              <a:defRPr sz="1150"/>
            </a:lvl4pPr>
            <a:lvl5pPr marL="538162" indent="0">
              <a:buFontTx/>
              <a:buNone/>
              <a:defRPr sz="115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2" name="Text Placeholder 16">
            <a:extLst>
              <a:ext uri="{FF2B5EF4-FFF2-40B4-BE49-F238E27FC236}">
                <a16:creationId xmlns:a16="http://schemas.microsoft.com/office/drawing/2014/main" id="{C0C00234-E76E-A84D-B8E8-413D63FA261D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9282324" y="3614406"/>
            <a:ext cx="2381250" cy="317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000" i="1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Function/Role</a:t>
            </a:r>
          </a:p>
        </p:txBody>
      </p:sp>
      <p:sp>
        <p:nvSpPr>
          <p:cNvPr id="183" name="Text Placeholder 10">
            <a:extLst>
              <a:ext uri="{FF2B5EF4-FFF2-40B4-BE49-F238E27FC236}">
                <a16:creationId xmlns:a16="http://schemas.microsoft.com/office/drawing/2014/main" id="{D35F0340-8B74-6D4D-B7E3-8959D4D62374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9282324" y="5508010"/>
            <a:ext cx="2381250" cy="5724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buFontTx/>
              <a:buNone/>
              <a:defRPr sz="1000" spc="0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Summary of background</a:t>
            </a:r>
          </a:p>
        </p:txBody>
      </p:sp>
      <p:sp>
        <p:nvSpPr>
          <p:cNvPr id="184" name="Text Placeholder 14">
            <a:extLst>
              <a:ext uri="{FF2B5EF4-FFF2-40B4-BE49-F238E27FC236}">
                <a16:creationId xmlns:a16="http://schemas.microsoft.com/office/drawing/2014/main" id="{D69E6FF2-AF87-A845-9D10-A697E3BEAF73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9282324" y="4928410"/>
            <a:ext cx="2381250" cy="1666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150" spc="0"/>
            </a:lvl1pPr>
            <a:lvl2pPr marL="46038" indent="0">
              <a:buFontTx/>
              <a:buNone/>
              <a:defRPr sz="1150"/>
            </a:lvl2pPr>
            <a:lvl3pPr marL="271462" indent="0">
              <a:buFontTx/>
              <a:buNone/>
              <a:defRPr sz="1150"/>
            </a:lvl3pPr>
            <a:lvl4pPr marL="357187" indent="0">
              <a:buFontTx/>
              <a:buNone/>
              <a:defRPr sz="1150"/>
            </a:lvl4pPr>
            <a:lvl5pPr marL="538162" indent="0">
              <a:buFontTx/>
              <a:buNone/>
              <a:defRPr sz="115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5" name="Text Placeholder 16">
            <a:extLst>
              <a:ext uri="{FF2B5EF4-FFF2-40B4-BE49-F238E27FC236}">
                <a16:creationId xmlns:a16="http://schemas.microsoft.com/office/drawing/2014/main" id="{AD3ADA6F-734D-BC4B-9104-86F5F10E4C1E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9282324" y="5137210"/>
            <a:ext cx="2381250" cy="317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FontTx/>
              <a:buNone/>
              <a:defRPr sz="1000" i="1"/>
            </a:lvl1pPr>
            <a:lvl2pPr marL="46038" indent="0">
              <a:buFontTx/>
              <a:buNone/>
              <a:defRPr/>
            </a:lvl2pPr>
            <a:lvl3pPr marL="271462" indent="0">
              <a:buFontTx/>
              <a:buNone/>
              <a:defRPr/>
            </a:lvl3pPr>
            <a:lvl4pPr marL="357187" indent="0">
              <a:buFontTx/>
              <a:buNone/>
              <a:defRPr/>
            </a:lvl4pPr>
            <a:lvl5pPr marL="538162" indent="0">
              <a:buFontTx/>
              <a:buNone/>
              <a:defRPr/>
            </a:lvl5pPr>
          </a:lstStyle>
          <a:p>
            <a:pPr lvl="0"/>
            <a:r>
              <a:rPr lang="en-US" dirty="0"/>
              <a:t>Function/Role</a:t>
            </a:r>
          </a:p>
        </p:txBody>
      </p:sp>
      <p:sp>
        <p:nvSpPr>
          <p:cNvPr id="188" name="Picture Placeholder 2">
            <a:extLst>
              <a:ext uri="{FF2B5EF4-FFF2-40B4-BE49-F238E27FC236}">
                <a16:creationId xmlns:a16="http://schemas.microsoft.com/office/drawing/2014/main" id="{ECF68313-78C7-C241-A10D-520599054286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4347236" y="4928410"/>
            <a:ext cx="972619" cy="1152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691D9995-CF3F-44A0-A6F7-B429DCF1BF5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01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2973A4-71C3-2A43-BF49-5748E4F4114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9EEE9-16B0-E64C-AF8E-E2978231F6C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7AD498-453D-3A49-801C-207237AA8C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372" y="1808560"/>
            <a:ext cx="5406166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33C2CA19-4060-F740-BFE0-8C492F9943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63576" y="1808560"/>
            <a:ext cx="5412487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F14A1EE1-3515-6C4C-BF67-D020866CAF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101" y="2322750"/>
            <a:ext cx="5405437" cy="366046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80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 dirty="0"/>
              <a:t>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  <a:endParaRPr lang="en-GB" dirty="0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42" name="Text Placeholder 30">
            <a:extLst>
              <a:ext uri="{FF2B5EF4-FFF2-40B4-BE49-F238E27FC236}">
                <a16:creationId xmlns:a16="http://schemas.microsoft.com/office/drawing/2014/main" id="{5E959D2A-2226-FD4E-836B-3F010C8AFA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576" y="2322750"/>
            <a:ext cx="5411728" cy="366046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defRPr lang="en-GB" sz="1800" smtClean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  <a:r>
              <a:rPr lang="en-US" dirty="0"/>
              <a:t>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  <a:endParaRPr lang="en-GB" dirty="0">
              <a:solidFill>
                <a:srgbClr val="0E141F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90531025-6491-9E46-A705-C2686A2BF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</a:t>
            </a:r>
            <a:br>
              <a:rPr lang="en-US" dirty="0"/>
            </a:br>
            <a:r>
              <a:rPr lang="en-US" dirty="0"/>
              <a:t>Lorem ipsum dolor sit amet, consetetur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2815FDF-1E5A-40AB-AD4F-48293EA09FA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46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2973A4-71C3-2A43-BF49-5748E4F4114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9EEE9-16B0-E64C-AF8E-E2978231F6C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7AD498-453D-3A49-801C-207237AA8C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372" y="1808560"/>
            <a:ext cx="5406166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bg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33C2CA19-4060-F740-BFE0-8C492F9943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63576" y="1808560"/>
            <a:ext cx="5412487" cy="2583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chemeClr val="bg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90531025-6491-9E46-A705-C2686A2BF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</a:t>
            </a:r>
            <a:br>
              <a:rPr lang="en-US" dirty="0"/>
            </a:br>
            <a:r>
              <a:rPr lang="en-US" dirty="0"/>
              <a:t>Lorem ipsum dolor sit amet, consetetur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2815FDF-1E5A-40AB-AD4F-48293EA09FA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99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1B766C1-163D-774F-93C3-892C358B0E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8358" y="2327322"/>
            <a:ext cx="3480825" cy="36536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881518-AF0C-454F-B035-5D138D77CEF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6E144-04C3-E44D-A57E-801C92994B0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8F10E91-D897-2E47-8443-78B7BC0977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358" y="1816666"/>
            <a:ext cx="347802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650BAF8E-9421-B540-892F-E189B1B78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4330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6935555-3ED8-7448-B372-407BF1217C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57779" y="2327322"/>
            <a:ext cx="3480825" cy="36536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C297E0F6-CE9D-4C4E-B300-F8F14D94B3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57779" y="1816666"/>
            <a:ext cx="347802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FA93316B-8DCA-7846-87B3-162F5991A6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97200" y="2327322"/>
            <a:ext cx="3478022" cy="36536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</a:t>
            </a:r>
            <a:r>
              <a:rPr lang="en-US" dirty="0" err="1"/>
              <a:t>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vero </a:t>
            </a:r>
            <a:r>
              <a:rPr lang="en-US" dirty="0" err="1"/>
              <a:t>eros</a:t>
            </a:r>
            <a:r>
              <a:rPr lang="en-US" dirty="0"/>
              <a:t> et </a:t>
            </a:r>
            <a:r>
              <a:rPr lang="en-US" dirty="0" err="1"/>
              <a:t>accumsan</a:t>
            </a:r>
            <a:r>
              <a:rPr lang="en-US" dirty="0"/>
              <a:t> et.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E849DD16-B5DC-AE4B-9A47-770D2D0B45B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97200" y="1816666"/>
            <a:ext cx="3478022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0F09C165-17A5-432C-BF1F-38C82D1105E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421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66B55CB8-D356-CD46-8C3A-A4FE3774B2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358" y="2342356"/>
            <a:ext cx="2526632" cy="3641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900"/>
              </a:spcBef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sit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B97E98-CBF1-1643-AC63-563D7869E7C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508B8F-408C-484E-927B-0EA0B2B0179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3B92696-2631-D449-BC47-43C46653D30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8358" y="1821820"/>
            <a:ext cx="2519643" cy="28524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itle 21">
            <a:extLst>
              <a:ext uri="{FF2B5EF4-FFF2-40B4-BE49-F238E27FC236}">
                <a16:creationId xmlns:a16="http://schemas.microsoft.com/office/drawing/2014/main" id="{DCD740F0-9E10-7F4A-A982-A6C1779A9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14DC10D9-4EA7-E843-BF73-1361CFC74A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95584" y="2342356"/>
            <a:ext cx="2526632" cy="3641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900"/>
              </a:spcBef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sit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9DFE7A64-D7EE-ED4E-B63E-38D83B4BB82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96124" y="1821820"/>
            <a:ext cx="2519643" cy="28524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1C6BFCAE-BEC0-7047-889F-B0CAA62550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0036" y="2342356"/>
            <a:ext cx="2526632" cy="3641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900"/>
              </a:spcBef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sit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EEEA211-C4DD-1D42-8574-E500609276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51656" y="1821820"/>
            <a:ext cx="2524407" cy="28524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9F8788C4-47D5-3446-8CFF-E4D3635A084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72810" y="2342356"/>
            <a:ext cx="2526632" cy="3641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900"/>
              </a:spcBef>
              <a:defRPr lang="en-US" sz="140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sit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ACFD254F-F902-C440-92E0-30AB823E878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73890" y="1821820"/>
            <a:ext cx="2519643" cy="28524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6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0BB94C3C-2168-40AF-82B3-622EF039E6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854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- 2 colum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2973A4-71C3-2A43-BF49-5748E4F4114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9EEE9-16B0-E64C-AF8E-E2978231F6C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21">
            <a:extLst>
              <a:ext uri="{FF2B5EF4-FFF2-40B4-BE49-F238E27FC236}">
                <a16:creationId xmlns:a16="http://schemas.microsoft.com/office/drawing/2014/main" id="{8C548396-AAC7-FD46-865F-F57E0258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81B1F80-9239-A646-9D55-06779B82365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18414" y="2318108"/>
            <a:ext cx="5400675" cy="3645054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 sz="1800"/>
            </a:lvl2pPr>
            <a:lvl3pPr marL="352425" indent="-130175">
              <a:spcBef>
                <a:spcPts val="400"/>
              </a:spcBef>
              <a:defRPr sz="1600"/>
            </a:lvl3pPr>
            <a:lvl4pPr marL="523875" indent="-120650">
              <a:spcBef>
                <a:spcPts val="300"/>
              </a:spcBef>
              <a:defRPr/>
            </a:lvl4pPr>
            <a:lvl5pPr marL="668338" indent="-115888">
              <a:spcBef>
                <a:spcPts val="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3C1943C-A020-7040-9469-18C8CA39D8B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9442" y="2318108"/>
            <a:ext cx="5400675" cy="3645054"/>
          </a:xfrm>
        </p:spPr>
        <p:txBody>
          <a:bodyPr/>
          <a:lstStyle>
            <a:lvl1pPr>
              <a:spcBef>
                <a:spcPts val="600"/>
              </a:spcBef>
              <a:defRPr lang="en-GB" dirty="0"/>
            </a:lvl1pPr>
            <a:lvl2pPr>
              <a:spcBef>
                <a:spcPts val="600"/>
              </a:spcBef>
              <a:defRPr lang="en-GB" dirty="0"/>
            </a:lvl2pPr>
            <a:lvl3pPr marL="352425" indent="-130175">
              <a:spcBef>
                <a:spcPts val="400"/>
              </a:spcBef>
              <a:defRPr lang="en-GB" dirty="0"/>
            </a:lvl3pPr>
            <a:lvl4pPr marL="523875" indent="-120650">
              <a:spcBef>
                <a:spcPts val="300"/>
              </a:spcBef>
              <a:defRPr lang="en-GB" dirty="0"/>
            </a:lvl4pPr>
            <a:lvl5pPr marL="668338" indent="-115888">
              <a:spcBef>
                <a:spcPts val="200"/>
              </a:spcBef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D1FF68C-C63D-9049-856E-8DE70527D45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79442" y="1806647"/>
            <a:ext cx="5399903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79E41C9-D150-CF4D-83DC-664D90A1706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18414" y="1806647"/>
            <a:ext cx="5399903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83C791C-FB3C-4A9E-AD6A-E0A2BB11F72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19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48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- 3 colum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2973A4-71C3-2A43-BF49-5748E4F4114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9EEE9-16B0-E64C-AF8E-E2978231F6C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1352098-F173-BC43-8638-790CED78A1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8358" y="1805912"/>
            <a:ext cx="3469826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3FC9D80-E5D6-C244-A30D-9C1ACFD29ED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1803" y="1805912"/>
            <a:ext cx="3469826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DB7C47A-5879-344B-A29D-C9896BAEDD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05248" y="1805912"/>
            <a:ext cx="3469826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itle 21">
            <a:extLst>
              <a:ext uri="{FF2B5EF4-FFF2-40B4-BE49-F238E27FC236}">
                <a16:creationId xmlns:a16="http://schemas.microsoft.com/office/drawing/2014/main" id="{C64EC6AB-6BA8-044F-B8A5-F994CBBC2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7F49EC6-F759-8742-9442-74CDC955A21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17796" y="2318108"/>
            <a:ext cx="3470275" cy="3644875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 marL="352425" indent="-139700">
              <a:spcBef>
                <a:spcPts val="400"/>
              </a:spcBef>
              <a:defRPr/>
            </a:lvl3pPr>
            <a:lvl4pPr marL="501650" indent="-111125">
              <a:spcBef>
                <a:spcPts val="300"/>
              </a:spcBef>
              <a:defRPr sz="1400"/>
            </a:lvl4pPr>
            <a:lvl5pPr marL="654050" indent="-120650">
              <a:spcBef>
                <a:spcPts val="3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FA9B4EB-573B-42DE-A500-B1EA3235F70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60862" y="2318108"/>
            <a:ext cx="3470275" cy="3644875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 marL="352425" indent="-139700">
              <a:spcBef>
                <a:spcPts val="400"/>
              </a:spcBef>
              <a:defRPr/>
            </a:lvl3pPr>
            <a:lvl4pPr marL="501650" indent="-111125">
              <a:spcBef>
                <a:spcPts val="300"/>
              </a:spcBef>
              <a:defRPr sz="1400"/>
            </a:lvl4pPr>
            <a:lvl5pPr marL="654050" indent="-120650">
              <a:spcBef>
                <a:spcPts val="3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F254D60-3542-4E15-BE1B-7285BA72478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03928" y="2318108"/>
            <a:ext cx="3470275" cy="3644875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 marL="352425" indent="-139700">
              <a:spcBef>
                <a:spcPts val="400"/>
              </a:spcBef>
              <a:defRPr/>
            </a:lvl3pPr>
            <a:lvl4pPr marL="501650" indent="-111125">
              <a:spcBef>
                <a:spcPts val="300"/>
              </a:spcBef>
              <a:defRPr sz="1400"/>
            </a:lvl4pPr>
            <a:lvl5pPr marL="654050" indent="-120650">
              <a:spcBef>
                <a:spcPts val="3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077E8A2-BDDC-40B6-AD7D-50BDC068BB2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75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 - 3 colum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2973A4-71C3-2A43-BF49-5748E4F4114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9EEE9-16B0-E64C-AF8E-E2978231F6C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1352098-F173-BC43-8638-790CED78A1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8358" y="1805912"/>
            <a:ext cx="3469826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bg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3FC9D80-E5D6-C244-A30D-9C1ACFD29ED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1803" y="1805912"/>
            <a:ext cx="3469826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bg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DB7C47A-5879-344B-A29D-C9896BAEDD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05248" y="1805912"/>
            <a:ext cx="3469826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bg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itle 21">
            <a:extLst>
              <a:ext uri="{FF2B5EF4-FFF2-40B4-BE49-F238E27FC236}">
                <a16:creationId xmlns:a16="http://schemas.microsoft.com/office/drawing/2014/main" id="{C64EC6AB-6BA8-044F-B8A5-F994CBBC2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7F49EC6-F759-8742-9442-74CDC955A21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17796" y="2318108"/>
            <a:ext cx="3470275" cy="3644875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 marL="352425" indent="-139700">
              <a:spcBef>
                <a:spcPts val="400"/>
              </a:spcBef>
              <a:defRPr>
                <a:solidFill>
                  <a:schemeClr val="bg1"/>
                </a:solidFill>
              </a:defRPr>
            </a:lvl3pPr>
            <a:lvl4pPr marL="501650" indent="-111125"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 marL="654050" indent="-120650"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FA9B4EB-573B-42DE-A500-B1EA3235F70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360862" y="2318108"/>
            <a:ext cx="3470275" cy="3644875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 marL="352425" indent="-139700">
              <a:spcBef>
                <a:spcPts val="400"/>
              </a:spcBef>
              <a:defRPr>
                <a:solidFill>
                  <a:schemeClr val="bg1"/>
                </a:solidFill>
              </a:defRPr>
            </a:lvl3pPr>
            <a:lvl4pPr marL="501650" indent="-111125"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 marL="654050" indent="-120650"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F254D60-3542-4E15-BE1B-7285BA72478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03928" y="2318108"/>
            <a:ext cx="3470275" cy="3644875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 marL="352425" indent="-139700">
              <a:spcBef>
                <a:spcPts val="400"/>
              </a:spcBef>
              <a:defRPr>
                <a:solidFill>
                  <a:schemeClr val="bg1"/>
                </a:solidFill>
              </a:defRPr>
            </a:lvl3pPr>
            <a:lvl4pPr marL="501650" indent="-111125"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 marL="654050" indent="-120650"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077E8A2-BDDC-40B6-AD7D-50BDC068BB2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42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- 4 colum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B97E98-CBF1-1643-AC63-563D7869E7C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508B8F-408C-484E-927B-0EA0B2B0179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9461ED9-547A-8140-9E2B-8401E16BD1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8358" y="1813202"/>
            <a:ext cx="2527475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27E4F665-9E3F-5B45-B3BB-A1DF1F23028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394807" y="1813202"/>
            <a:ext cx="2538483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4FD2CEF-3329-4D4B-B925-BBAEACD025E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82264" y="1813202"/>
            <a:ext cx="2524936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861C5E42-17E7-3149-8CE1-1792C72D37C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173" y="1813202"/>
            <a:ext cx="2508817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E17F3F0D-77C0-0048-8E0F-FD44D2BEAC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4256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C791D9D-D0F6-614B-9EAE-DBFA2197681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17796" y="2327392"/>
            <a:ext cx="2527194" cy="3654425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 marL="157163" indent="-120650">
              <a:spcBef>
                <a:spcPts val="400"/>
              </a:spcBef>
              <a:defRPr sz="1400"/>
            </a:lvl2pPr>
            <a:lvl3pPr marL="311150" indent="-111125">
              <a:spcBef>
                <a:spcPts val="300"/>
              </a:spcBef>
              <a:defRPr sz="1200"/>
            </a:lvl3pPr>
            <a:lvl4pPr marL="427038" indent="-92075">
              <a:spcBef>
                <a:spcPts val="200"/>
              </a:spcBef>
              <a:defRPr sz="1100"/>
            </a:lvl4pPr>
            <a:lvl5pPr marL="593725" indent="-120650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6E9D4CB-979E-4ED8-A329-AA8921F22B4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97255" y="2327392"/>
            <a:ext cx="2527194" cy="3654425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 marL="157163" indent="-120650">
              <a:spcBef>
                <a:spcPts val="400"/>
              </a:spcBef>
              <a:defRPr sz="1400"/>
            </a:lvl2pPr>
            <a:lvl3pPr marL="311150" indent="-111125">
              <a:spcBef>
                <a:spcPts val="300"/>
              </a:spcBef>
              <a:defRPr sz="1200"/>
            </a:lvl3pPr>
            <a:lvl4pPr marL="427038" indent="-92075">
              <a:spcBef>
                <a:spcPts val="200"/>
              </a:spcBef>
              <a:defRPr sz="1100"/>
            </a:lvl4pPr>
            <a:lvl5pPr marL="593725" indent="-120650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348012-1D4C-4A52-B4FC-C5854E31581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6714" y="2327392"/>
            <a:ext cx="2527194" cy="3654425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 marL="157163" indent="-120650">
              <a:spcBef>
                <a:spcPts val="400"/>
              </a:spcBef>
              <a:defRPr sz="1400"/>
            </a:lvl2pPr>
            <a:lvl3pPr marL="311150" indent="-111125">
              <a:spcBef>
                <a:spcPts val="300"/>
              </a:spcBef>
              <a:defRPr sz="1200"/>
            </a:lvl3pPr>
            <a:lvl4pPr marL="427038" indent="-92075">
              <a:spcBef>
                <a:spcPts val="200"/>
              </a:spcBef>
              <a:defRPr sz="1100"/>
            </a:lvl4pPr>
            <a:lvl5pPr marL="593725" indent="-120650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7F6AA7-36D8-473F-8B38-2114299086D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156173" y="2327392"/>
            <a:ext cx="2527194" cy="3654425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 marL="157163" indent="-120650">
              <a:spcBef>
                <a:spcPts val="400"/>
              </a:spcBef>
              <a:defRPr sz="1400"/>
            </a:lvl2pPr>
            <a:lvl3pPr marL="311150" indent="-111125">
              <a:spcBef>
                <a:spcPts val="300"/>
              </a:spcBef>
              <a:defRPr sz="1200"/>
            </a:lvl3pPr>
            <a:lvl4pPr marL="427038" indent="-92075">
              <a:spcBef>
                <a:spcPts val="200"/>
              </a:spcBef>
              <a:defRPr sz="1100"/>
            </a:lvl4pPr>
            <a:lvl5pPr marL="593725" indent="-120650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5F363CF8-FE91-46E9-81CC-FD0604D7B4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92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 - 4 column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B97E98-CBF1-1643-AC63-563D7869E7C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Revolution EVO Gen 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508B8F-408C-484E-927B-0EA0B2B0179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9461ED9-547A-8140-9E2B-8401E16BD1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8358" y="1813202"/>
            <a:ext cx="2527475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bg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27E4F665-9E3F-5B45-B3BB-A1DF1F23028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394807" y="1813202"/>
            <a:ext cx="2538483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bg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4FD2CEF-3329-4D4B-B925-BBAEACD025E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82264" y="1813202"/>
            <a:ext cx="2524936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bg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861C5E42-17E7-3149-8CE1-1792C72D37C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173" y="1813202"/>
            <a:ext cx="2508817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bg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E17F3F0D-77C0-0048-8E0F-FD44D2BEAC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4256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C791D9D-D0F6-614B-9EAE-DBFA2197681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17796" y="2327392"/>
            <a:ext cx="2527194" cy="3654425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bg1"/>
                </a:solidFill>
              </a:defRPr>
            </a:lvl1pPr>
            <a:lvl2pPr marL="157163" indent="-120650">
              <a:spcBef>
                <a:spcPts val="400"/>
              </a:spcBef>
              <a:defRPr sz="1400">
                <a:solidFill>
                  <a:schemeClr val="bg1"/>
                </a:solidFill>
              </a:defRPr>
            </a:lvl2pPr>
            <a:lvl3pPr marL="311150" indent="-111125"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427038" indent="-92075">
              <a:spcBef>
                <a:spcPts val="200"/>
              </a:spcBef>
              <a:defRPr sz="1100">
                <a:solidFill>
                  <a:schemeClr val="bg1"/>
                </a:solidFill>
              </a:defRPr>
            </a:lvl4pPr>
            <a:lvl5pPr marL="593725" indent="-120650">
              <a:spcBef>
                <a:spcPts val="2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6E9D4CB-979E-4ED8-A329-AA8921F22B4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97255" y="2327392"/>
            <a:ext cx="2527194" cy="3654425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bg1"/>
                </a:solidFill>
              </a:defRPr>
            </a:lvl1pPr>
            <a:lvl2pPr marL="157163" indent="-120650">
              <a:spcBef>
                <a:spcPts val="400"/>
              </a:spcBef>
              <a:defRPr sz="1400">
                <a:solidFill>
                  <a:schemeClr val="bg1"/>
                </a:solidFill>
              </a:defRPr>
            </a:lvl2pPr>
            <a:lvl3pPr marL="311150" indent="-111125"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427038" indent="-92075">
              <a:spcBef>
                <a:spcPts val="200"/>
              </a:spcBef>
              <a:defRPr sz="1100">
                <a:solidFill>
                  <a:schemeClr val="bg1"/>
                </a:solidFill>
              </a:defRPr>
            </a:lvl4pPr>
            <a:lvl5pPr marL="593725" indent="-120650">
              <a:spcBef>
                <a:spcPts val="2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348012-1D4C-4A52-B4FC-C5854E31581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6714" y="2327392"/>
            <a:ext cx="2527194" cy="3654425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bg1"/>
                </a:solidFill>
              </a:defRPr>
            </a:lvl1pPr>
            <a:lvl2pPr marL="157163" indent="-120650">
              <a:spcBef>
                <a:spcPts val="400"/>
              </a:spcBef>
              <a:defRPr sz="1400">
                <a:solidFill>
                  <a:schemeClr val="bg1"/>
                </a:solidFill>
              </a:defRPr>
            </a:lvl2pPr>
            <a:lvl3pPr marL="311150" indent="-111125"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427038" indent="-92075">
              <a:spcBef>
                <a:spcPts val="200"/>
              </a:spcBef>
              <a:defRPr sz="1100">
                <a:solidFill>
                  <a:schemeClr val="bg1"/>
                </a:solidFill>
              </a:defRPr>
            </a:lvl4pPr>
            <a:lvl5pPr marL="593725" indent="-120650">
              <a:spcBef>
                <a:spcPts val="2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7F6AA7-36D8-473F-8B38-2114299086D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156173" y="2327392"/>
            <a:ext cx="2527194" cy="3654425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bg1"/>
                </a:solidFill>
              </a:defRPr>
            </a:lvl1pPr>
            <a:lvl2pPr marL="157163" indent="-120650">
              <a:spcBef>
                <a:spcPts val="400"/>
              </a:spcBef>
              <a:defRPr sz="1400">
                <a:solidFill>
                  <a:schemeClr val="bg1"/>
                </a:solidFill>
              </a:defRPr>
            </a:lvl2pPr>
            <a:lvl3pPr marL="311150" indent="-111125"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427038" indent="-92075">
              <a:spcBef>
                <a:spcPts val="200"/>
              </a:spcBef>
              <a:defRPr sz="1100">
                <a:solidFill>
                  <a:schemeClr val="bg1"/>
                </a:solidFill>
              </a:defRPr>
            </a:lvl4pPr>
            <a:lvl5pPr marL="593725" indent="-120650">
              <a:spcBef>
                <a:spcPts val="2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5F363CF8-FE91-46E9-81CC-FD0604D7B4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49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A167B-82C9-48FE-8CB4-D0264AB1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9E336-5AA7-4496-B269-FF682ED8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4C3FB-5F0D-4117-885A-E92134A1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367A2-536F-4CDD-8A61-DE9FB2C11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33DA1-4945-4592-BE52-2CBD633C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693597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 - 4 column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B97E98-CBF1-1643-AC63-563D7869E7C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508B8F-408C-484E-927B-0EA0B2B0179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9461ED9-547A-8140-9E2B-8401E16BD1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8358" y="1813202"/>
            <a:ext cx="2527475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bg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itle 21">
            <a:extLst>
              <a:ext uri="{FF2B5EF4-FFF2-40B4-BE49-F238E27FC236}">
                <a16:creationId xmlns:a16="http://schemas.microsoft.com/office/drawing/2014/main" id="{E17F3F0D-77C0-0048-8E0F-FD44D2BEAC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4256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C791D9D-D0F6-614B-9EAE-DBFA2197681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17796" y="2327392"/>
            <a:ext cx="2527194" cy="3654425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bg1"/>
                </a:solidFill>
              </a:defRPr>
            </a:lvl1pPr>
            <a:lvl2pPr marL="157163" indent="-120650">
              <a:spcBef>
                <a:spcPts val="400"/>
              </a:spcBef>
              <a:defRPr sz="1400">
                <a:solidFill>
                  <a:schemeClr val="bg1"/>
                </a:solidFill>
              </a:defRPr>
            </a:lvl2pPr>
            <a:lvl3pPr marL="311150" indent="-111125"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427038" indent="-92075">
              <a:spcBef>
                <a:spcPts val="200"/>
              </a:spcBef>
              <a:defRPr sz="1100">
                <a:solidFill>
                  <a:schemeClr val="bg1"/>
                </a:solidFill>
              </a:defRPr>
            </a:lvl4pPr>
            <a:lvl5pPr marL="593725" indent="-120650">
              <a:spcBef>
                <a:spcPts val="2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5F363CF8-FE91-46E9-81CC-FD0604D7B4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66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imag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5153" y="404556"/>
            <a:ext cx="4805360" cy="843279"/>
          </a:xfrm>
        </p:spPr>
        <p:txBody>
          <a:bodyPr/>
          <a:lstStyle>
            <a:lvl1pPr>
              <a:lnSpc>
                <a:spcPct val="100000"/>
              </a:lnSpc>
              <a:defRPr spc="0" baseline="0"/>
            </a:lvl1pPr>
          </a:lstStyle>
          <a:p>
            <a:r>
              <a:rPr lang="en-US" dirty="0"/>
              <a:t>This is a two-line page title, </a:t>
            </a:r>
            <a:br>
              <a:rPr lang="en-US" dirty="0"/>
            </a:br>
            <a:r>
              <a:rPr lang="en-US" dirty="0"/>
              <a:t>click to add text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8DEB3E39-B088-614E-B3CA-15A79DA5D6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7746" y="2326144"/>
            <a:ext cx="4792661" cy="3138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smtClean="0"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Duis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autem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vel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iriure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in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hendrerit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in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vulputate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507882-B023-1440-AD59-6470669520C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52D6E-8C8D-844A-BA9B-6B7448A6A8A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80829BD-2985-294D-B987-91A0A07E1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7743" y="1805923"/>
            <a:ext cx="4814435" cy="29799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7384F82-3C1C-4114-AED5-46D8D4D6EE1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74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one-line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8" y="1177159"/>
            <a:ext cx="11160125" cy="5168079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CDFB77-7DE8-334A-ABB4-98F6FA1427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1345D-4437-2549-9BED-CC9710BD39C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4C75F391-57ED-D04E-A472-08667CE4E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46695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one-line page title, click to add text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AB14A8D8-7939-43F3-ABBF-B21E23C4918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44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wo-line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8" y="1554510"/>
            <a:ext cx="11160125" cy="4790728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CDFB77-7DE8-334A-ABB4-98F6FA1427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1345D-4437-2549-9BED-CC9710BD39C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4C75F391-57ED-D04E-A472-08667CE4E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4256"/>
            <a:ext cx="10432800" cy="89802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1DE7306-EB0C-4580-BCD6-B719FB4E41E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748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EF41C-AC35-0C4C-AAE9-765C25C862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0800" cy="6858000"/>
          </a:xfrm>
          <a:prstGeom prst="rect">
            <a:avLst/>
          </a:prstGeom>
          <a:solidFill>
            <a:srgbClr val="D0DAE6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8FD738-5A02-5A45-AA3C-4FB49C99FD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CE0D5-F7C3-5B45-9CAC-84B4731B57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C684D68-9F41-4FF0-A6AE-88C788D37FC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655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- 2 colum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86D1EE4-4DF3-7F45-9FA5-78E2FF2D1ECD}"/>
              </a:ext>
            </a:extLst>
          </p:cNvPr>
          <p:cNvSpPr/>
          <p:nvPr userDrawn="1"/>
        </p:nvSpPr>
        <p:spPr>
          <a:xfrm>
            <a:off x="521184" y="1586753"/>
            <a:ext cx="5516649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384426-C017-F545-8DF0-593D35816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560" y="2323511"/>
            <a:ext cx="4856220" cy="31272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F4AAE6-868C-904D-BF96-AF7ED488EDC3}"/>
              </a:ext>
            </a:extLst>
          </p:cNvPr>
          <p:cNvSpPr/>
          <p:nvPr userDrawn="1"/>
        </p:nvSpPr>
        <p:spPr>
          <a:xfrm>
            <a:off x="6165800" y="1586753"/>
            <a:ext cx="5513832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16419ECA-075D-7141-A138-AB42B5FCFC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05704" y="2323511"/>
            <a:ext cx="4865124" cy="31338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89E933-E025-4D4E-AA78-5DEA5BA4996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C7AD3-7C6F-6A41-BA91-CCD3A930938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BF0A623-0BA6-5E41-B560-EBC0ED72A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7131" y="1808302"/>
            <a:ext cx="48760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46F5DEC-0132-9D4E-BE41-AACBCF796F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4819" y="1808302"/>
            <a:ext cx="48760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itle 21">
            <a:extLst>
              <a:ext uri="{FF2B5EF4-FFF2-40B4-BE49-F238E27FC236}">
                <a16:creationId xmlns:a16="http://schemas.microsoft.com/office/drawing/2014/main" id="{E8B20C71-C916-F842-A199-D5BDFFBF0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E9DDFC2-8B64-4417-A9F1-3B226ECED94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866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x content - 2 colum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86D1EE4-4DF3-7F45-9FA5-78E2FF2D1ECD}"/>
              </a:ext>
            </a:extLst>
          </p:cNvPr>
          <p:cNvSpPr/>
          <p:nvPr userDrawn="1"/>
        </p:nvSpPr>
        <p:spPr>
          <a:xfrm>
            <a:off x="521184" y="1586753"/>
            <a:ext cx="5516649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384426-C017-F545-8DF0-593D35816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560" y="2323511"/>
            <a:ext cx="4856220" cy="31272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89E933-E025-4D4E-AA78-5DEA5BA4996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C7AD3-7C6F-6A41-BA91-CCD3A930938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BF0A623-0BA6-5E41-B560-EBC0ED72A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7131" y="1808302"/>
            <a:ext cx="48760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itle 21">
            <a:extLst>
              <a:ext uri="{FF2B5EF4-FFF2-40B4-BE49-F238E27FC236}">
                <a16:creationId xmlns:a16="http://schemas.microsoft.com/office/drawing/2014/main" id="{E8B20C71-C916-F842-A199-D5BDFFBF0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E9DDFC2-8B64-4417-A9F1-3B226ECED94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3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x content - 2 colum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384426-C017-F545-8DF0-593D35816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560" y="2323511"/>
            <a:ext cx="4856220" cy="31272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16419ECA-075D-7141-A138-AB42B5FCFC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05704" y="2323511"/>
            <a:ext cx="4865124" cy="31338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Click to add text column.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  <a:p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Stet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clita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kasd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gubergren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no sea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takimata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sanctus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est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Lorem ipsum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sit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amet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consetetur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sadipscing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elitr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nonumy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eirmod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tempor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invidunt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labore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dolore magna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aliquyam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erat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sed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diam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voluptua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At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vero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eos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accusam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justo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duo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dolores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et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ea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rebum</a:t>
            </a:r>
            <a:r>
              <a:rPr lang="en-GB" dirty="0">
                <a:solidFill>
                  <a:srgbClr val="0E141F"/>
                </a:solidFill>
                <a:effectLst/>
                <a:latin typeface="GE Inspira Sans" panose="020B0503060000000003" pitchFamily="34" charset="77"/>
              </a:rPr>
              <a:t>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89E933-E025-4D4E-AA78-5DEA5BA4996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C7AD3-7C6F-6A41-BA91-CCD3A930938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BF0A623-0BA6-5E41-B560-EBC0ED72A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7131" y="1808302"/>
            <a:ext cx="48760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46F5DEC-0132-9D4E-BE41-AACBCF796F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4819" y="1808302"/>
            <a:ext cx="4876008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itle 21">
            <a:extLst>
              <a:ext uri="{FF2B5EF4-FFF2-40B4-BE49-F238E27FC236}">
                <a16:creationId xmlns:a16="http://schemas.microsoft.com/office/drawing/2014/main" id="{E8B20C71-C916-F842-A199-D5BDFFBF0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E9DDFC2-8B64-4417-A9F1-3B226ECED94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7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- 3 column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86D1EE4-4DF3-7F45-9FA5-78E2FF2D1ECD}"/>
              </a:ext>
            </a:extLst>
          </p:cNvPr>
          <p:cNvSpPr/>
          <p:nvPr userDrawn="1"/>
        </p:nvSpPr>
        <p:spPr>
          <a:xfrm>
            <a:off x="521185" y="1586753"/>
            <a:ext cx="3637421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A9BA50-C8D6-A644-A161-AFA6D14F593B}"/>
              </a:ext>
            </a:extLst>
          </p:cNvPr>
          <p:cNvSpPr/>
          <p:nvPr userDrawn="1"/>
        </p:nvSpPr>
        <p:spPr>
          <a:xfrm>
            <a:off x="4277289" y="1586753"/>
            <a:ext cx="3637421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E07936-5FB1-B143-B229-FB69719E9822}"/>
              </a:ext>
            </a:extLst>
          </p:cNvPr>
          <p:cNvSpPr/>
          <p:nvPr userDrawn="1"/>
        </p:nvSpPr>
        <p:spPr>
          <a:xfrm>
            <a:off x="8045558" y="1586753"/>
            <a:ext cx="3637421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384426-C017-F545-8DF0-593D35816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6529" y="2327913"/>
            <a:ext cx="3086848" cy="3140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lang="en-US" sz="1400" kern="1200" dirty="0">
                <a:solidFill>
                  <a:srgbClr val="0E141F"/>
                </a:solidFill>
                <a:effectLst/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etam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.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30CA67E-C7B8-954A-B603-A0B7C69610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7202" y="2327913"/>
            <a:ext cx="3086848" cy="3213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etam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.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71A6698D-6234-1F48-8A0C-8D587D552F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20844" y="2327913"/>
            <a:ext cx="3086848" cy="32160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etam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397852-A3EA-A44F-8FB9-4A215760C07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4C2AF0-41E2-904B-B3BB-1802BB7EA1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7E351A0-89AB-4049-9626-AE3EE5DA6C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2947" y="1816666"/>
            <a:ext cx="3090430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3C7D2593-68CE-E044-8546-9348E1ED75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4366" y="1816666"/>
            <a:ext cx="3090430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8AD627-FECA-3D4D-BCA6-C81C4DD47A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10469" y="1816666"/>
            <a:ext cx="3090430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itle 21">
            <a:extLst>
              <a:ext uri="{FF2B5EF4-FFF2-40B4-BE49-F238E27FC236}">
                <a16:creationId xmlns:a16="http://schemas.microsoft.com/office/drawing/2014/main" id="{6FE9E7D0-F056-EA46-BA73-39BE80A84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EB4D914E-A5BA-4CB3-A437-03C33107B53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212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x content - 3 column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384426-C017-F545-8DF0-593D35816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6529" y="2327913"/>
            <a:ext cx="3086848" cy="3140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lang="en-US" sz="1400" kern="1200" dirty="0">
                <a:solidFill>
                  <a:srgbClr val="0E141F"/>
                </a:solidFill>
                <a:effectLst/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etam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.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30CA67E-C7B8-954A-B603-A0B7C69610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7202" y="2327913"/>
            <a:ext cx="3086848" cy="3213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etam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.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71A6698D-6234-1F48-8A0C-8D587D552F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20844" y="2327913"/>
            <a:ext cx="3086848" cy="32160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etam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397852-A3EA-A44F-8FB9-4A215760C07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4C2AF0-41E2-904B-B3BB-1802BB7EA1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7E351A0-89AB-4049-9626-AE3EE5DA6C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2947" y="1816666"/>
            <a:ext cx="3090430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3C7D2593-68CE-E044-8546-9348E1ED75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4366" y="1816666"/>
            <a:ext cx="3090430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8AD627-FECA-3D4D-BCA6-C81C4DD47A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10469" y="1816666"/>
            <a:ext cx="3090430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itle 21">
            <a:extLst>
              <a:ext uri="{FF2B5EF4-FFF2-40B4-BE49-F238E27FC236}">
                <a16:creationId xmlns:a16="http://schemas.microsoft.com/office/drawing/2014/main" id="{6FE9E7D0-F056-EA46-BA73-39BE80A84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EB4D914E-A5BA-4CB3-A437-03C33107B53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68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EC5D-B81C-43F0-928D-0FE7581B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38C68-73CC-4F6A-BD54-4EBDEC2F8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E559C-E0D2-4C05-9D78-82BA26664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E85FD-29D6-4515-BB6E-E9EF91323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CFD96-F300-4A61-8692-CA500D042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1785D-C920-4BD1-80A8-DECED0BC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82066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x content - 3 column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384426-C017-F545-8DF0-593D35816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6529" y="2327913"/>
            <a:ext cx="3086848" cy="3140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lang="en-US" sz="1400" kern="1200" dirty="0">
                <a:solidFill>
                  <a:srgbClr val="0E141F"/>
                </a:solidFill>
                <a:effectLst/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etam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397852-A3EA-A44F-8FB9-4A215760C07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4C2AF0-41E2-904B-B3BB-1802BB7EA1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7E351A0-89AB-4049-9626-AE3EE5DA6C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2947" y="1816666"/>
            <a:ext cx="3090430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itle 21">
            <a:extLst>
              <a:ext uri="{FF2B5EF4-FFF2-40B4-BE49-F238E27FC236}">
                <a16:creationId xmlns:a16="http://schemas.microsoft.com/office/drawing/2014/main" id="{6FE9E7D0-F056-EA46-BA73-39BE80A84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EB4D914E-A5BA-4CB3-A437-03C33107B53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626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content - 4 column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86D1EE4-4DF3-7F45-9FA5-78E2FF2D1ECD}"/>
              </a:ext>
            </a:extLst>
          </p:cNvPr>
          <p:cNvSpPr/>
          <p:nvPr userDrawn="1"/>
        </p:nvSpPr>
        <p:spPr>
          <a:xfrm>
            <a:off x="518010" y="1586753"/>
            <a:ext cx="2691914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384426-C017-F545-8DF0-593D35816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3354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rgbClr val="0E141F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7A29F3A-77F8-D941-8C8C-031470577026}"/>
              </a:ext>
            </a:extLst>
          </p:cNvPr>
          <p:cNvSpPr/>
          <p:nvPr userDrawn="1"/>
        </p:nvSpPr>
        <p:spPr>
          <a:xfrm>
            <a:off x="3341460" y="1592263"/>
            <a:ext cx="2691914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E3B41DF-38A2-134B-85A2-25FEB3B4F7B1}"/>
              </a:ext>
            </a:extLst>
          </p:cNvPr>
          <p:cNvSpPr/>
          <p:nvPr userDrawn="1"/>
        </p:nvSpPr>
        <p:spPr>
          <a:xfrm>
            <a:off x="6164910" y="1592263"/>
            <a:ext cx="2691914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FED38F-B83A-D94E-BBF3-09BF4BD2E917}"/>
              </a:ext>
            </a:extLst>
          </p:cNvPr>
          <p:cNvSpPr/>
          <p:nvPr userDrawn="1"/>
        </p:nvSpPr>
        <p:spPr>
          <a:xfrm>
            <a:off x="8988359" y="1592263"/>
            <a:ext cx="2688336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9890B971-BFD0-114A-9A91-FBF6DF9ACB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16303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rgbClr val="0E141F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A849B5FC-653A-C04F-877B-066E9ED1458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40718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rgbClr val="0E141F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024A4193-D541-F341-B9B3-BF89F7FBE6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66599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rgbClr val="0E141F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D806E8-A885-A147-86AC-A42F00391D4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F507B-C3AD-5A48-BF9C-644219E248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47D8C3E-2D63-5A4B-8D52-5A7783D6DE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7923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5ECC8345-B39F-664D-90DE-803630EB40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16118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7A57D5F-0B83-6444-AD5C-15611EBB95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45779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A446962-F1FE-5E41-AD29-0F18C74038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76906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8" name="Title 21">
            <a:extLst>
              <a:ext uri="{FF2B5EF4-FFF2-40B4-BE49-F238E27FC236}">
                <a16:creationId xmlns:a16="http://schemas.microsoft.com/office/drawing/2014/main" id="{9593476A-9268-1A46-924B-0EC4EFC4E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384B5E8-58A7-4E96-A438-484994D7B77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86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x content - 4 column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384426-C017-F545-8DF0-593D35816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3354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9890B971-BFD0-114A-9A91-FBF6DF9ACB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16303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A849B5FC-653A-C04F-877B-066E9ED1458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40718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024A4193-D541-F341-B9B3-BF89F7FBE6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66599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D806E8-A885-A147-86AC-A42F00391D4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F507B-C3AD-5A48-BF9C-644219E248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47D8C3E-2D63-5A4B-8D52-5A7783D6DE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7923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tx2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5ECC8345-B39F-664D-90DE-803630EB40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16118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tx2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7A57D5F-0B83-6444-AD5C-15611EBB95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45779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tx2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A446962-F1FE-5E41-AD29-0F18C74038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76906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tx2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8" name="Title 21">
            <a:extLst>
              <a:ext uri="{FF2B5EF4-FFF2-40B4-BE49-F238E27FC236}">
                <a16:creationId xmlns:a16="http://schemas.microsoft.com/office/drawing/2014/main" id="{9593476A-9268-1A46-924B-0EC4EFC4E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384B5E8-58A7-4E96-A438-484994D7B77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09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x content - 4 column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86D1EE4-4DF3-7F45-9FA5-78E2FF2D1ECD}"/>
              </a:ext>
            </a:extLst>
          </p:cNvPr>
          <p:cNvSpPr/>
          <p:nvPr userDrawn="1"/>
        </p:nvSpPr>
        <p:spPr>
          <a:xfrm>
            <a:off x="518010" y="1586753"/>
            <a:ext cx="2691914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384426-C017-F545-8DF0-593D35816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3354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rgbClr val="0E141F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7A29F3A-77F8-D941-8C8C-031470577026}"/>
              </a:ext>
            </a:extLst>
          </p:cNvPr>
          <p:cNvSpPr/>
          <p:nvPr userDrawn="1"/>
        </p:nvSpPr>
        <p:spPr>
          <a:xfrm>
            <a:off x="3341460" y="1592263"/>
            <a:ext cx="2691914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E3B41DF-38A2-134B-85A2-25FEB3B4F7B1}"/>
              </a:ext>
            </a:extLst>
          </p:cNvPr>
          <p:cNvSpPr/>
          <p:nvPr userDrawn="1"/>
        </p:nvSpPr>
        <p:spPr>
          <a:xfrm>
            <a:off x="6164910" y="1592263"/>
            <a:ext cx="2691914" cy="4397187"/>
          </a:xfrm>
          <a:prstGeom prst="rect">
            <a:avLst/>
          </a:prstGeom>
          <a:solidFill>
            <a:srgbClr val="EF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9890B971-BFD0-114A-9A91-FBF6DF9ACB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16303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rgbClr val="0E141F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A849B5FC-653A-C04F-877B-066E9ED1458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40718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rgbClr val="0E141F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D806E8-A885-A147-86AC-A42F00391D4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F507B-C3AD-5A48-BF9C-644219E248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47D8C3E-2D63-5A4B-8D52-5A7783D6DE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7923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5ECC8345-B39F-664D-90DE-803630EB40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16118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7A57D5F-0B83-6444-AD5C-15611EBB95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45779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8" name="Title 21">
            <a:extLst>
              <a:ext uri="{FF2B5EF4-FFF2-40B4-BE49-F238E27FC236}">
                <a16:creationId xmlns:a16="http://schemas.microsoft.com/office/drawing/2014/main" id="{9593476A-9268-1A46-924B-0EC4EFC4E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384B5E8-58A7-4E96-A438-484994D7B77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35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x content - 4 column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384426-C017-F545-8DF0-593D358167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3354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rgbClr val="0E141F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9890B971-BFD0-114A-9A91-FBF6DF9ACB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16303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rgbClr val="0E141F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A849B5FC-653A-C04F-877B-066E9ED1458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40718" y="2346458"/>
            <a:ext cx="2141410" cy="32937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rgbClr val="0E141F"/>
                </a:solidFill>
                <a:effectLst/>
              </a:defRPr>
            </a:lvl1pPr>
          </a:lstStyle>
          <a:p>
            <a:pPr lvl="0"/>
            <a:r>
              <a:rPr lang="en-US" dirty="0"/>
              <a:t>Click to add text column. At vero eos et accusam et justo duo dolores et ea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Duis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insed</a:t>
            </a:r>
            <a:r>
              <a:rPr lang="en-US" dirty="0"/>
              <a:t> et fugit. Duis </a:t>
            </a:r>
            <a:r>
              <a:rPr lang="en-US" dirty="0" err="1"/>
              <a:t>autem</a:t>
            </a:r>
            <a:r>
              <a:rPr lang="en-US" dirty="0"/>
              <a:t>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D806E8-A885-A147-86AC-A42F00391D4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F507B-C3AD-5A48-BF9C-644219E248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47D8C3E-2D63-5A4B-8D52-5A7783D6DE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7923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5ECC8345-B39F-664D-90DE-803630EB40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16118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7A57D5F-0B83-6444-AD5C-15611EBB95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45779" y="1829368"/>
            <a:ext cx="2146841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8" name="Title 21">
            <a:extLst>
              <a:ext uri="{FF2B5EF4-FFF2-40B4-BE49-F238E27FC236}">
                <a16:creationId xmlns:a16="http://schemas.microsoft.com/office/drawing/2014/main" id="{9593476A-9268-1A46-924B-0EC4EFC4E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384B5E8-58A7-4E96-A438-484994D7B77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91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8">
            <a:extLst>
              <a:ext uri="{FF2B5EF4-FFF2-40B4-BE49-F238E27FC236}">
                <a16:creationId xmlns:a16="http://schemas.microsoft.com/office/drawing/2014/main" id="{4F0C5579-9218-BF4D-8529-01861BD42B0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938" y="4944885"/>
            <a:ext cx="500363" cy="500363"/>
          </a:xfrm>
          <a:prstGeom prst="ellipse">
            <a:avLst/>
          </a:prstGeom>
          <a:solidFill>
            <a:srgbClr val="D0DAE6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1D2A02-7087-444E-823F-504AF3970DD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483220-17AE-BE42-9F03-FB977EA9657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9DDF737-58DA-8D45-9F22-FF686E79AD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63638" y="5280919"/>
            <a:ext cx="2737631" cy="3452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1" spc="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FontTx/>
              <a:buNone/>
              <a:defRPr sz="11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1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1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CEO of Quatro Offshore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84D057-E362-B948-B79A-F70BAE538D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4419" y="5001442"/>
            <a:ext cx="2736850" cy="165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spc="50" baseline="0">
                <a:solidFill>
                  <a:schemeClr val="bg2"/>
                </a:solidFill>
              </a:defRPr>
            </a:lvl1pPr>
            <a:lvl2pPr>
              <a:defRPr sz="1200">
                <a:solidFill>
                  <a:schemeClr val="bg2"/>
                </a:solidFill>
              </a:defRPr>
            </a:lvl2pPr>
            <a:lvl3pPr>
              <a:defRPr sz="12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Martin Neubert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013AE9D-8C97-4046-9EF2-C3D605132D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9113" y="1719199"/>
            <a:ext cx="8351837" cy="28813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1">
                <a:solidFill>
                  <a:schemeClr val="tx1"/>
                </a:solidFill>
                <a:latin typeface="GE Inspira Sans" panose="020B05030600000000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Quote, click to add text. We look forward introducing </a:t>
            </a:r>
            <a:b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</a:b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the next-generation offshore wind turbine to the market. For decades, </a:t>
            </a:r>
            <a:r>
              <a:rPr lang="en-GB" i="1" dirty="0">
                <a:solidFill>
                  <a:srgbClr val="101A2A"/>
                </a:solidFill>
                <a:effectLst/>
                <a:latin typeface="GE Inspira Sans" panose="020B0503060000000003" pitchFamily="34" charset="77"/>
              </a:rPr>
              <a:t>Quatro</a:t>
            </a:r>
            <a:r>
              <a:rPr lang="en-GB" i="1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 has pioneered the introduction of </a:t>
            </a:r>
            <a:br>
              <a:rPr lang="en-GB" i="1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</a:br>
            <a:r>
              <a:rPr lang="en-GB" i="1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new technology and new suppliers, which has been fundamental to drive down the cost of electricity.</a:t>
            </a:r>
            <a:endParaRPr lang="en-GB" dirty="0">
              <a:solidFill>
                <a:srgbClr val="101A2A"/>
              </a:solidFill>
              <a:effectLst/>
              <a:latin typeface="GE Inspira Sans" panose="020B0503060000000003" pitchFamily="34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6DCF47-AD15-B24B-B67B-0CA25C1A6295}"/>
              </a:ext>
            </a:extLst>
          </p:cNvPr>
          <p:cNvGrpSpPr/>
          <p:nvPr userDrawn="1"/>
        </p:nvGrpSpPr>
        <p:grpSpPr>
          <a:xfrm>
            <a:off x="516222" y="1042289"/>
            <a:ext cx="462283" cy="741765"/>
            <a:chOff x="521517" y="1042289"/>
            <a:chExt cx="462283" cy="7417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099154-061C-F04E-951B-E726EE3E66E3}"/>
                </a:ext>
              </a:extLst>
            </p:cNvPr>
            <p:cNvSpPr/>
            <p:nvPr userDrawn="1"/>
          </p:nvSpPr>
          <p:spPr>
            <a:xfrm>
              <a:off x="523000" y="1042289"/>
              <a:ext cx="460800" cy="46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91773F-432D-414C-8EDF-11F1A298D784}"/>
                </a:ext>
              </a:extLst>
            </p:cNvPr>
            <p:cNvSpPr txBox="1"/>
            <p:nvPr userDrawn="1"/>
          </p:nvSpPr>
          <p:spPr>
            <a:xfrm>
              <a:off x="521517" y="1045390"/>
              <a:ext cx="460799" cy="738664"/>
            </a:xfrm>
            <a:prstGeom prst="rect">
              <a:avLst/>
            </a:prstGeom>
            <a:noFill/>
          </p:spPr>
          <p:txBody>
            <a:bodyPr wrap="square" lIns="90000" tIns="0" rIns="90000" bIns="0" rtlCol="0" anchor="ctr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“</a:t>
              </a:r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23645935-3FC0-4FFA-9696-F7725F95C9F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37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71C3CA-CF77-6B4B-AF76-35084E738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211906"/>
            <a:ext cx="8648844" cy="23363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GB" sz="4000" spc="0" baseline="0" smtClean="0">
                <a:solidFill>
                  <a:schemeClr val="bg2"/>
                </a:solidFill>
                <a:effectLst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Statement, click to add text. Ut </a:t>
            </a:r>
            <a:r>
              <a:rPr lang="en-GB" dirty="0" err="1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enim</a:t>
            </a: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 ad minim </a:t>
            </a:r>
            <a:r>
              <a:rPr lang="en-GB" dirty="0" err="1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veniam</a:t>
            </a: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, </a:t>
            </a:r>
            <a:r>
              <a:rPr lang="en-GB" dirty="0" err="1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quis</a:t>
            </a: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nostrud</a:t>
            </a: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 exercitation </a:t>
            </a:r>
            <a:r>
              <a:rPr lang="en-GB" dirty="0" err="1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ullamco</a:t>
            </a: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laboris</a:t>
            </a: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 nisi </a:t>
            </a:r>
            <a:r>
              <a:rPr lang="en-GB" dirty="0" err="1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ut</a:t>
            </a: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 </a:t>
            </a:r>
            <a:r>
              <a:rPr lang="en-GB" dirty="0" err="1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aliquip</a:t>
            </a: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0E3587-8079-D04F-8900-F9799A52D0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337529-6D39-4045-A99D-C607FD890B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20D1EC0-A649-4A74-865C-4F522FF20B99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1819894"/>
            <a:ext cx="645596" cy="60660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1933D51-E65C-4063-B3BA-24B1452C5F7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43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hough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71C3CA-CF77-6B4B-AF76-35084E738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672" y="2176417"/>
            <a:ext cx="10268018" cy="9843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Tx/>
              <a:buNone/>
              <a:defRPr lang="en-GB" sz="5400" spc="0" baseline="0" smtClean="0">
                <a:solidFill>
                  <a:schemeClr val="bg2"/>
                </a:solidFill>
                <a:effectLst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Single thought, click to add text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101E21-360F-1042-BB5A-DB53666420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B7253-8E4C-514B-BE34-842B5D6F84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4CE6389-F1FD-416F-9579-9F1FF17E974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61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statistic slide">
    <p:bg>
      <p:bgPr>
        <a:solidFill>
          <a:srgbClr val="EF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DCF569A7-0934-0F40-9834-76EF779D4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527" y="2360884"/>
            <a:ext cx="5553713" cy="1097469"/>
          </a:xfrm>
        </p:spPr>
        <p:txBody>
          <a:bodyPr tIns="648000"/>
          <a:lstStyle>
            <a:lvl1pPr>
              <a:lnSpc>
                <a:spcPts val="4000"/>
              </a:lnSpc>
              <a:defRPr sz="120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130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3B1F1A-371A-2C49-A064-5E0977F18BB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15937" y="1856531"/>
            <a:ext cx="5567363" cy="1693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countries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FFF827-9399-7C43-ADEF-3002DEE5CB8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22A3D-F3FB-1847-A9B2-45B60471F4F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47F5575-CE12-7146-9C48-39696C36F5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6140" y="4183409"/>
            <a:ext cx="5580062" cy="101371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spc="50" baseline="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GE operates in 130 countries </a:t>
            </a:r>
            <a:br>
              <a:rPr lang="en-US" dirty="0"/>
            </a:br>
            <a:r>
              <a:rPr lang="en-US" dirty="0"/>
              <a:t>worldwide</a:t>
            </a:r>
          </a:p>
          <a:p>
            <a:pPr lvl="0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9EFAE7-D635-4161-BB6C-69B01A972308}"/>
              </a:ext>
            </a:extLst>
          </p:cNvPr>
          <p:cNvSpPr/>
          <p:nvPr userDrawn="1"/>
        </p:nvSpPr>
        <p:spPr>
          <a:xfrm>
            <a:off x="517507" y="3808549"/>
            <a:ext cx="3495640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F745846-DA07-43D5-A545-25D2D0FE964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73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tatistics slide">
    <p:bg>
      <p:bgPr>
        <a:solidFill>
          <a:srgbClr val="EF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8DEB3E39-B088-614E-B3CA-15A79DA5D6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7560" y="3852545"/>
            <a:ext cx="3495523" cy="7358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spc="0" baseline="0" smtClean="0">
                <a:solidFill>
                  <a:schemeClr val="accent2"/>
                </a:solidFill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GB" dirty="0">
                <a:solidFill>
                  <a:srgbClr val="101A2A"/>
                </a:solidFill>
                <a:effectLst/>
                <a:latin typeface="GE Inspira Sans" panose="020B0503060000000003" pitchFamily="34" charset="77"/>
              </a:rPr>
              <a:t>GE operates in 130 countries</a:t>
            </a: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 </a:t>
            </a:r>
            <a:b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</a:br>
            <a:r>
              <a:rPr lang="en-GB" dirty="0">
                <a:solidFill>
                  <a:srgbClr val="142338"/>
                </a:solidFill>
                <a:effectLst/>
                <a:latin typeface="GE Inspira Sans" panose="020B0503060000000003" pitchFamily="34" charset="77"/>
              </a:rPr>
              <a:t>worldwide</a:t>
            </a:r>
            <a:endParaRPr lang="en-GB" dirty="0">
              <a:solidFill>
                <a:srgbClr val="101A2A"/>
              </a:solidFill>
              <a:effectLst/>
              <a:latin typeface="GE Inspira Sans" panose="020B0503060000000003" pitchFamily="34" charset="77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3B1F1A-371A-2C49-A064-5E0977F18BB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17560" y="1856252"/>
            <a:ext cx="3526080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countries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C5EE65-DF39-184B-A02C-662F18EAF90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338622" y="1856252"/>
            <a:ext cx="3515748" cy="236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Wind turbines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36E78DE-F326-D244-820A-6A84DFC7D0F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54468" y="1861282"/>
            <a:ext cx="3515748" cy="230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 sz="1150" b="1" cap="all" spc="100" baseline="0">
                <a:solidFill>
                  <a:schemeClr val="accent2"/>
                </a:solidFill>
                <a:latin typeface="GE Inspira Sans" panose="020B050306000000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 Inspira Sans" panose="020B0604020202020204" pitchFamily="34" charset="0"/>
              <a:buNone/>
              <a:tabLst/>
              <a:defRPr/>
            </a:pPr>
            <a:r>
              <a:rPr lang="en-US" dirty="0"/>
              <a:t>Gas turbines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00D3B-5FAA-D34E-80A3-B41F9E8508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8622" y="2160082"/>
            <a:ext cx="3515748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4,000+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C5939D23-38D9-3A4E-B2D2-2921F471BC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8622" y="3852545"/>
            <a:ext cx="3515748" cy="7358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spc="0" baseline="0" smtClean="0">
                <a:solidFill>
                  <a:schemeClr val="accent2"/>
                </a:solidFill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GB" dirty="0">
                <a:solidFill>
                  <a:srgbClr val="101A2A"/>
                </a:solidFill>
                <a:effectLst/>
                <a:latin typeface="GE Inspira Sans" panose="020B0503060000000003" pitchFamily="34" charset="77"/>
              </a:rPr>
              <a:t>Installed 400+ GW capacity globally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C8194353-81B0-4249-A01F-37B30C9BA3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54468" y="3852545"/>
            <a:ext cx="3515748" cy="7358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spc="0" baseline="0" smtClean="0">
                <a:solidFill>
                  <a:schemeClr val="accent2"/>
                </a:solidFill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GB" dirty="0">
                <a:solidFill>
                  <a:srgbClr val="101A2A"/>
                </a:solidFill>
                <a:effectLst/>
                <a:latin typeface="GE Inspira Sans" panose="020B0503060000000003" pitchFamily="34" charset="77"/>
              </a:rPr>
              <a:t>Equipping 90% of transmission </a:t>
            </a:r>
            <a:br>
              <a:rPr lang="en-GB" dirty="0">
                <a:solidFill>
                  <a:srgbClr val="101A2A"/>
                </a:solidFill>
                <a:effectLst/>
                <a:latin typeface="GE Inspira Sans" panose="020B0503060000000003" pitchFamily="34" charset="77"/>
              </a:rPr>
            </a:br>
            <a:r>
              <a:rPr lang="en-GB" dirty="0">
                <a:solidFill>
                  <a:srgbClr val="101A2A"/>
                </a:solidFill>
                <a:effectLst/>
                <a:latin typeface="GE Inspira Sans" panose="020B0503060000000003" pitchFamily="34" charset="77"/>
              </a:rPr>
              <a:t>utilities worldwide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78B1B1-2BA7-6444-85A2-E24FFB372C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55379" y="2158895"/>
            <a:ext cx="3516312" cy="125412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200" baseline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8,000+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6C0255-A05F-7343-8218-630F0614F74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EE4742-87EA-0A43-AEC0-123C8F992F0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B5AA8CD-1B53-664E-9DE7-20059A86BD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5268" y="2158385"/>
            <a:ext cx="3526080" cy="1254635"/>
          </a:xfrm>
          <a:prstGeom prst="rect">
            <a:avLst/>
          </a:prstGeom>
        </p:spPr>
        <p:txBody>
          <a:bodyPr lIns="0" tIns="648000" rIns="0" bIns="0"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spc="-300" baseline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72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2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2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130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38CC38-79A3-43AF-AA3D-C11967FB2D91}"/>
              </a:ext>
            </a:extLst>
          </p:cNvPr>
          <p:cNvSpPr/>
          <p:nvPr userDrawn="1"/>
        </p:nvSpPr>
        <p:spPr>
          <a:xfrm>
            <a:off x="517507" y="3496949"/>
            <a:ext cx="3520440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1480F5-14D8-4900-97DA-E64D4E61272A}"/>
              </a:ext>
            </a:extLst>
          </p:cNvPr>
          <p:cNvSpPr/>
          <p:nvPr userDrawn="1"/>
        </p:nvSpPr>
        <p:spPr>
          <a:xfrm>
            <a:off x="4337107" y="3496949"/>
            <a:ext cx="3520440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0D8E16-1935-4427-95C0-050B24E8F513}"/>
              </a:ext>
            </a:extLst>
          </p:cNvPr>
          <p:cNvSpPr/>
          <p:nvPr userDrawn="1"/>
        </p:nvSpPr>
        <p:spPr>
          <a:xfrm>
            <a:off x="8154468" y="3496949"/>
            <a:ext cx="3520440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E301E89-7FCA-46CE-95BF-92351024B19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2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6EB09-4B46-4C80-9093-056F0E5D6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CE6F-D4D6-489F-BE5E-9C2409D99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B1A4C-2ADE-4B83-B1D3-B91FA3A5D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88B83-D182-4F35-8761-F64198922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25079-5966-4434-ABEE-2393CE03D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EBD66-29A1-444A-8FF0-30B51811D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F94930-E24B-45D4-BBBD-6ED26CA3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350B02-06BB-4EDE-B609-0EEE5BA5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977184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98D20083-8B89-C241-8C88-0C28005D446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9" y="1881188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9F38B2-0831-EC45-B2A1-0E405B15B77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BC468-A1EA-AC45-B899-14B7A5FDA85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E96A8-29DD-5B47-91D1-F00B410D1642}"/>
              </a:ext>
            </a:extLst>
          </p:cNvPr>
          <p:cNvSpPr txBox="1"/>
          <p:nvPr userDrawn="1"/>
        </p:nvSpPr>
        <p:spPr>
          <a:xfrm>
            <a:off x="8598568" y="6529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E19CD5B2-B72A-5C46-85B6-16BCAA94C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59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CB0ABF5-2F4F-40DB-B8CB-54F400952A9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99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- text right 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9F38B2-0831-EC45-B2A1-0E405B15B77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BC468-A1EA-AC45-B899-14B7A5FDA85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2477D48A-DF73-024C-B726-6B438A48CC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22315" y="2333839"/>
            <a:ext cx="4456923" cy="3631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text. At vero eos et accusam et justo duo dolores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et </a:t>
            </a:r>
            <a:r>
              <a:rPr lang="en-US" dirty="0" err="1"/>
              <a:t>justo</a:t>
            </a:r>
            <a:r>
              <a:rPr lang="en-US" dirty="0"/>
              <a:t> duo amet. </a:t>
            </a:r>
          </a:p>
          <a:p>
            <a:pPr lvl="0"/>
            <a:r>
              <a:rPr lang="en-US" dirty="0"/>
              <a:t>Lorem ipsum dolor sit amet, consetetur sadipscing elitr, sed diam nonumy eirmod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sed diam </a:t>
            </a:r>
            <a:r>
              <a:rPr lang="en-US" dirty="0" err="1"/>
              <a:t>voluptua</a:t>
            </a:r>
            <a:r>
              <a:rPr lang="en-US" dirty="0"/>
              <a:t>. At vero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</a:t>
            </a:r>
          </a:p>
        </p:txBody>
      </p:sp>
      <p:sp>
        <p:nvSpPr>
          <p:cNvPr id="13" name="Table Placeholder 2">
            <a:extLst>
              <a:ext uri="{FF2B5EF4-FFF2-40B4-BE49-F238E27FC236}">
                <a16:creationId xmlns:a16="http://schemas.microsoft.com/office/drawing/2014/main" id="{1493D8DE-C696-C641-B026-7F4DAA5915B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9" y="1881188"/>
            <a:ext cx="6227762" cy="41036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A5A6701-76D1-DF42-80C5-1CB53A257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22315" y="1806647"/>
            <a:ext cx="4456923" cy="26035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2000" b="1" cap="none" spc="0" baseline="0">
                <a:solidFill>
                  <a:schemeClr val="accent1"/>
                </a:solidFill>
              </a:defRPr>
            </a:lvl1pPr>
            <a:lvl2pPr>
              <a:defRPr sz="1150">
                <a:solidFill>
                  <a:schemeClr val="tx1"/>
                </a:solidFill>
              </a:defRPr>
            </a:lvl2pPr>
            <a:lvl3pPr>
              <a:defRPr sz="1150">
                <a:solidFill>
                  <a:schemeClr val="tx1"/>
                </a:solidFill>
              </a:defRPr>
            </a:lvl3pPr>
            <a:lvl4pPr>
              <a:defRPr sz="1150">
                <a:solidFill>
                  <a:schemeClr val="tx1"/>
                </a:solidFill>
              </a:defRPr>
            </a:lvl4pPr>
            <a:lvl5pPr>
              <a:defRPr sz="11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itle 21">
            <a:extLst>
              <a:ext uri="{FF2B5EF4-FFF2-40B4-BE49-F238E27FC236}">
                <a16:creationId xmlns:a16="http://schemas.microsoft.com/office/drawing/2014/main" id="{5DA3FCDB-DC28-C746-B914-E25DB11C7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3268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7259750-098D-438E-B6C8-F5B18DE75AA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670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AFB7DC2-B300-F54A-9438-99C56E71F45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5938" y="1683327"/>
            <a:ext cx="11160125" cy="4519036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E788C3-0139-8447-8629-209882F4796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9DC1C-7B94-574E-90FF-5FE55B2703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66EE4847-EDC0-684B-9AAE-D0F8A726D7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702" y="405181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C79EE6F-CD1F-4ACA-9538-123667ABC54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59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AFB7DC2-B300-F54A-9438-99C56E71F45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5938" y="1652155"/>
            <a:ext cx="11160125" cy="455020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03A1E1-96CC-0449-9438-42516341153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F2671-8A65-7144-9E25-56A2DB046E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21">
            <a:extLst>
              <a:ext uri="{FF2B5EF4-FFF2-40B4-BE49-F238E27FC236}">
                <a16:creationId xmlns:a16="http://schemas.microsoft.com/office/drawing/2014/main" id="{C2EC6BA5-3813-3A4C-9088-F24F3B28AF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04256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D9D99D4-5362-4113-8764-0C36A339580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58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837D0C-60FF-174A-BC1A-2D0EF76C43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0429D2-7628-5F42-B68C-8C0A77AE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21">
            <a:extLst>
              <a:ext uri="{FF2B5EF4-FFF2-40B4-BE49-F238E27FC236}">
                <a16:creationId xmlns:a16="http://schemas.microsoft.com/office/drawing/2014/main" id="{35E854F1-77B4-4BE1-B66C-3A7ACFF0C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04256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FA8EAB5E-D4C8-46C1-8566-93155BF9F1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476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837D0C-60FF-174A-BC1A-2D0EF76C43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0429D2-7628-5F42-B68C-8C0A77AE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21">
            <a:extLst>
              <a:ext uri="{FF2B5EF4-FFF2-40B4-BE49-F238E27FC236}">
                <a16:creationId xmlns:a16="http://schemas.microsoft.com/office/drawing/2014/main" id="{35E854F1-77B4-4BE1-B66C-3A7ACFF0C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04256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FA8EAB5E-D4C8-46C1-8566-93155BF9F1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427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837D0C-60FF-174A-BC1A-2D0EF76C43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0429D2-7628-5F42-B68C-8C0A77AE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21">
            <a:extLst>
              <a:ext uri="{FF2B5EF4-FFF2-40B4-BE49-F238E27FC236}">
                <a16:creationId xmlns:a16="http://schemas.microsoft.com/office/drawing/2014/main" id="{35E854F1-77B4-4BE1-B66C-3A7ACFF0C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04256"/>
            <a:ext cx="10432800" cy="908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en-GB" b="0" i="0" u="none" strike="noStrike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This is a two-line page title, click to add text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FA8EAB5E-D4C8-46C1-8566-93155BF9F1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737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837D0C-60FF-174A-BC1A-2D0EF76C43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0429D2-7628-5F42-B68C-8C0A77AE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3ABF39-9C9D-435C-966D-3695C2C5212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40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51067-710B-7C49-BE90-2F12DCECD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9" y="1816097"/>
            <a:ext cx="5404104" cy="4351338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/>
            </a:lvl1pPr>
            <a:lvl2pPr>
              <a:spcBef>
                <a:spcPts val="700"/>
              </a:spcBef>
              <a:spcAft>
                <a:spcPts val="0"/>
              </a:spcAft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spcAft>
                <a:spcPts val="0"/>
              </a:spcAft>
              <a:defRPr/>
            </a:lvl4pPr>
            <a:lvl5pPr>
              <a:spcBef>
                <a:spcPts val="7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66A32-5D9E-A94C-A7B4-79096FCF5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1957" y="1825625"/>
            <a:ext cx="5404104" cy="4351338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1C37C-848C-E746-BD5E-5BF84EEB9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60D1CB-B143-2A4A-BFC3-45455B1A05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E21041-D6CA-6E44-8DB1-2DD3533A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528C95D-3F05-4AFA-89A4-6B6517478A6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9850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F9B4D-4F63-2F4B-8566-0D934C3A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9" y="1681163"/>
            <a:ext cx="5404104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8CE72-09FC-2245-8926-D359BB8E1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9" y="2557535"/>
            <a:ext cx="5404104" cy="3632127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EF679-9542-654B-A7B4-3BCCD47CE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0150" y="1681163"/>
            <a:ext cx="5399088" cy="823912"/>
          </a:xfrm>
          <a:prstGeom prst="rect">
            <a:avLst/>
          </a:prstGeom>
        </p:spPr>
        <p:txBody>
          <a:bodyPr bIns="54864" anchor="b"/>
          <a:lstStyle>
            <a:lvl1pPr marL="0" indent="0">
              <a:spcAft>
                <a:spcPts val="0"/>
              </a:spcAft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8BFE8-3078-1440-9F68-0C89355A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0150" y="2557535"/>
            <a:ext cx="5399088" cy="3632127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spcAft>
                <a:spcPts val="0"/>
              </a:spcAft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3CD0E0-5667-1840-933C-49891E0AA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C83D60C-8970-9940-A772-E268EB40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9F068DB5-FA41-E046-950C-E25F5AA9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BA2D859-008D-470A-AD04-B1C29CE0CB8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005EB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97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7936-BB2D-4A2C-98AB-D716455B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D69BE-F64C-4523-89CD-8BCC7545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AA9B9-600E-4735-A4DB-897617E4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FA8EF-16D7-4FFA-86AF-CB29EC2C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034522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3DCDC-E848-154D-88C5-683067C207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D3591-FE63-BB43-8A4C-B6F29DBE7D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FDAFC8E-CA28-0D44-BC65-8F7829B2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04115"/>
            <a:ext cx="10515599" cy="103750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FBEDEA-F386-1B4A-B687-53C2F6314F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1809168"/>
            <a:ext cx="11160125" cy="4156075"/>
          </a:xfrm>
        </p:spPr>
        <p:txBody>
          <a:bodyPr/>
          <a:lstStyle>
            <a:lvl1pPr>
              <a:spcBef>
                <a:spcPts val="700"/>
              </a:spcBef>
              <a:defRPr/>
            </a:lvl1pPr>
            <a:lvl2pPr>
              <a:spcBef>
                <a:spcPts val="700"/>
              </a:spcBef>
              <a:defRPr/>
            </a:lvl2pPr>
            <a:lvl3pPr>
              <a:spcBef>
                <a:spcPts val="700"/>
              </a:spcBef>
              <a:defRPr/>
            </a:lvl3pPr>
            <a:lvl4pPr>
              <a:spcBef>
                <a:spcPts val="700"/>
              </a:spcBef>
              <a:defRPr/>
            </a:lvl4pPr>
            <a:lvl5pPr>
              <a:spcBef>
                <a:spcPts val="7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A7787E7-658C-4F60-81AD-5B9563BBC7E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52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onogr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5DAE1FCD-558A-4217-B921-F9D2C8A20730}"/>
              </a:ext>
            </a:extLst>
          </p:cNvPr>
          <p:cNvGrpSpPr/>
          <p:nvPr userDrawn="1"/>
        </p:nvGrpSpPr>
        <p:grpSpPr>
          <a:xfrm>
            <a:off x="1892047" y="2474071"/>
            <a:ext cx="8407906" cy="1909857"/>
            <a:chOff x="515938" y="2471737"/>
            <a:chExt cx="8407906" cy="1909857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0A375E2-72D2-4F2D-8373-199575CBF751}"/>
                </a:ext>
              </a:extLst>
            </p:cNvPr>
            <p:cNvGrpSpPr/>
            <p:nvPr/>
          </p:nvGrpSpPr>
          <p:grpSpPr>
            <a:xfrm>
              <a:off x="2697543" y="3167633"/>
              <a:ext cx="6226301" cy="518064"/>
              <a:chOff x="2697543" y="3167633"/>
              <a:chExt cx="6226301" cy="518064"/>
            </a:xfrm>
            <a:solidFill>
              <a:schemeClr val="accent1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2A16678-C890-4DD0-A27C-2F5B513FF49F}"/>
                  </a:ext>
                </a:extLst>
              </p:cNvPr>
              <p:cNvSpPr/>
              <p:nvPr/>
            </p:nvSpPr>
            <p:spPr>
              <a:xfrm>
                <a:off x="2697543" y="3198780"/>
                <a:ext cx="251269" cy="369665"/>
              </a:xfrm>
              <a:custGeom>
                <a:avLst/>
                <a:gdLst>
                  <a:gd name="connsiteX0" fmla="*/ 10097 w 251269"/>
                  <a:gd name="connsiteY0" fmla="*/ 369665 h 369665"/>
                  <a:gd name="connsiteX1" fmla="*/ 0 w 251269"/>
                  <a:gd name="connsiteY1" fmla="*/ 359569 h 369665"/>
                  <a:gd name="connsiteX2" fmla="*/ 0 w 251269"/>
                  <a:gd name="connsiteY2" fmla="*/ 10096 h 369665"/>
                  <a:gd name="connsiteX3" fmla="*/ 10097 w 251269"/>
                  <a:gd name="connsiteY3" fmla="*/ 0 h 369665"/>
                  <a:gd name="connsiteX4" fmla="*/ 108871 w 251269"/>
                  <a:gd name="connsiteY4" fmla="*/ 0 h 369665"/>
                  <a:gd name="connsiteX5" fmla="*/ 233934 w 251269"/>
                  <a:gd name="connsiteY5" fmla="*/ 96583 h 369665"/>
                  <a:gd name="connsiteX6" fmla="*/ 182023 w 251269"/>
                  <a:gd name="connsiteY6" fmla="*/ 178689 h 369665"/>
                  <a:gd name="connsiteX7" fmla="*/ 251270 w 251269"/>
                  <a:gd name="connsiteY7" fmla="*/ 269176 h 369665"/>
                  <a:gd name="connsiteX8" fmla="*/ 125063 w 251269"/>
                  <a:gd name="connsiteY8" fmla="*/ 369665 h 369665"/>
                  <a:gd name="connsiteX9" fmla="*/ 10097 w 251269"/>
                  <a:gd name="connsiteY9" fmla="*/ 369665 h 369665"/>
                  <a:gd name="connsiteX10" fmla="*/ 45815 w 251269"/>
                  <a:gd name="connsiteY10" fmla="*/ 163640 h 369665"/>
                  <a:gd name="connsiteX11" fmla="*/ 111157 w 251269"/>
                  <a:gd name="connsiteY11" fmla="*/ 163640 h 369665"/>
                  <a:gd name="connsiteX12" fmla="*/ 187071 w 251269"/>
                  <a:gd name="connsiteY12" fmla="*/ 100013 h 369665"/>
                  <a:gd name="connsiteX13" fmla="*/ 111728 w 251269"/>
                  <a:gd name="connsiteY13" fmla="*/ 38100 h 369665"/>
                  <a:gd name="connsiteX14" fmla="*/ 45815 w 251269"/>
                  <a:gd name="connsiteY14" fmla="*/ 38100 h 369665"/>
                  <a:gd name="connsiteX15" fmla="*/ 45815 w 251269"/>
                  <a:gd name="connsiteY15" fmla="*/ 163640 h 369665"/>
                  <a:gd name="connsiteX16" fmla="*/ 45815 w 251269"/>
                  <a:gd name="connsiteY16" fmla="*/ 331661 h 369665"/>
                  <a:gd name="connsiteX17" fmla="*/ 126778 w 251269"/>
                  <a:gd name="connsiteY17" fmla="*/ 331661 h 369665"/>
                  <a:gd name="connsiteX18" fmla="*/ 204407 w 251269"/>
                  <a:gd name="connsiteY18" fmla="*/ 266890 h 369665"/>
                  <a:gd name="connsiteX19" fmla="*/ 127921 w 251269"/>
                  <a:gd name="connsiteY19" fmla="*/ 200501 h 369665"/>
                  <a:gd name="connsiteX20" fmla="*/ 45815 w 251269"/>
                  <a:gd name="connsiteY20" fmla="*/ 200501 h 369665"/>
                  <a:gd name="connsiteX21" fmla="*/ 45815 w 251269"/>
                  <a:gd name="connsiteY21" fmla="*/ 331661 h 36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1269" h="369665">
                    <a:moveTo>
                      <a:pt x="10097" y="369665"/>
                    </a:moveTo>
                    <a:cubicBezTo>
                      <a:pt x="2858" y="369665"/>
                      <a:pt x="0" y="366903"/>
                      <a:pt x="0" y="359569"/>
                    </a:cubicBezTo>
                    <a:lnTo>
                      <a:pt x="0" y="10096"/>
                    </a:lnTo>
                    <a:cubicBezTo>
                      <a:pt x="0" y="2857"/>
                      <a:pt x="2762" y="0"/>
                      <a:pt x="10097" y="0"/>
                    </a:cubicBezTo>
                    <a:lnTo>
                      <a:pt x="108871" y="0"/>
                    </a:lnTo>
                    <a:cubicBezTo>
                      <a:pt x="198787" y="0"/>
                      <a:pt x="233934" y="44101"/>
                      <a:pt x="233934" y="96583"/>
                    </a:cubicBezTo>
                    <a:cubicBezTo>
                      <a:pt x="233934" y="131731"/>
                      <a:pt x="218885" y="161925"/>
                      <a:pt x="182023" y="178689"/>
                    </a:cubicBezTo>
                    <a:cubicBezTo>
                      <a:pt x="230600" y="192691"/>
                      <a:pt x="251270" y="227267"/>
                      <a:pt x="251270" y="269176"/>
                    </a:cubicBezTo>
                    <a:cubicBezTo>
                      <a:pt x="251270" y="321659"/>
                      <a:pt x="215551" y="369665"/>
                      <a:pt x="125063" y="369665"/>
                    </a:cubicBezTo>
                    <a:lnTo>
                      <a:pt x="10097" y="369665"/>
                    </a:lnTo>
                    <a:close/>
                    <a:moveTo>
                      <a:pt x="45815" y="163640"/>
                    </a:moveTo>
                    <a:lnTo>
                      <a:pt x="111157" y="163640"/>
                    </a:lnTo>
                    <a:cubicBezTo>
                      <a:pt x="167545" y="163640"/>
                      <a:pt x="187071" y="134588"/>
                      <a:pt x="187071" y="100013"/>
                    </a:cubicBezTo>
                    <a:cubicBezTo>
                      <a:pt x="187071" y="66008"/>
                      <a:pt x="167545" y="38100"/>
                      <a:pt x="111728" y="38100"/>
                    </a:cubicBezTo>
                    <a:lnTo>
                      <a:pt x="45815" y="38100"/>
                    </a:lnTo>
                    <a:lnTo>
                      <a:pt x="45815" y="163640"/>
                    </a:lnTo>
                    <a:close/>
                    <a:moveTo>
                      <a:pt x="45815" y="331661"/>
                    </a:moveTo>
                    <a:lnTo>
                      <a:pt x="126778" y="331661"/>
                    </a:lnTo>
                    <a:cubicBezTo>
                      <a:pt x="183737" y="331661"/>
                      <a:pt x="204407" y="302038"/>
                      <a:pt x="204407" y="266890"/>
                    </a:cubicBezTo>
                    <a:cubicBezTo>
                      <a:pt x="204407" y="231172"/>
                      <a:pt x="184880" y="200501"/>
                      <a:pt x="127921" y="200501"/>
                    </a:cubicBezTo>
                    <a:lnTo>
                      <a:pt x="45815" y="200501"/>
                    </a:lnTo>
                    <a:lnTo>
                      <a:pt x="45815" y="3316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0E1E6B4-E9F0-4A5B-A8A5-5EC196AAAA4F}"/>
                  </a:ext>
                </a:extLst>
              </p:cNvPr>
              <p:cNvSpPr/>
              <p:nvPr/>
            </p:nvSpPr>
            <p:spPr>
              <a:xfrm>
                <a:off x="3011297" y="3300412"/>
                <a:ext cx="212788" cy="273653"/>
              </a:xfrm>
              <a:custGeom>
                <a:avLst/>
                <a:gdLst>
                  <a:gd name="connsiteX0" fmla="*/ 90964 w 212788"/>
                  <a:gd name="connsiteY0" fmla="*/ 273653 h 273653"/>
                  <a:gd name="connsiteX1" fmla="*/ 0 w 212788"/>
                  <a:gd name="connsiteY1" fmla="*/ 172021 h 273653"/>
                  <a:gd name="connsiteX2" fmla="*/ 0 w 212788"/>
                  <a:gd name="connsiteY2" fmla="*/ 10096 h 273653"/>
                  <a:gd name="connsiteX3" fmla="*/ 10001 w 212788"/>
                  <a:gd name="connsiteY3" fmla="*/ 0 h 273653"/>
                  <a:gd name="connsiteX4" fmla="*/ 33433 w 212788"/>
                  <a:gd name="connsiteY4" fmla="*/ 0 h 273653"/>
                  <a:gd name="connsiteX5" fmla="*/ 43529 w 212788"/>
                  <a:gd name="connsiteY5" fmla="*/ 10096 h 273653"/>
                  <a:gd name="connsiteX6" fmla="*/ 43529 w 212788"/>
                  <a:gd name="connsiteY6" fmla="*/ 168021 h 273653"/>
                  <a:gd name="connsiteX7" fmla="*/ 99917 w 212788"/>
                  <a:gd name="connsiteY7" fmla="*/ 237268 h 273653"/>
                  <a:gd name="connsiteX8" fmla="*/ 169164 w 212788"/>
                  <a:gd name="connsiteY8" fmla="*/ 201549 h 273653"/>
                  <a:gd name="connsiteX9" fmla="*/ 169164 w 212788"/>
                  <a:gd name="connsiteY9" fmla="*/ 10096 h 273653"/>
                  <a:gd name="connsiteX10" fmla="*/ 179260 w 212788"/>
                  <a:gd name="connsiteY10" fmla="*/ 0 h 273653"/>
                  <a:gd name="connsiteX11" fmla="*/ 202692 w 212788"/>
                  <a:gd name="connsiteY11" fmla="*/ 0 h 273653"/>
                  <a:gd name="connsiteX12" fmla="*/ 212788 w 212788"/>
                  <a:gd name="connsiteY12" fmla="*/ 10096 h 273653"/>
                  <a:gd name="connsiteX13" fmla="*/ 212788 w 212788"/>
                  <a:gd name="connsiteY13" fmla="*/ 257937 h 273653"/>
                  <a:gd name="connsiteX14" fmla="*/ 202692 w 212788"/>
                  <a:gd name="connsiteY14" fmla="*/ 268034 h 273653"/>
                  <a:gd name="connsiteX15" fmla="*/ 182023 w 212788"/>
                  <a:gd name="connsiteY15" fmla="*/ 268034 h 273653"/>
                  <a:gd name="connsiteX16" fmla="*/ 171926 w 212788"/>
                  <a:gd name="connsiteY16" fmla="*/ 257937 h 273653"/>
                  <a:gd name="connsiteX17" fmla="*/ 171926 w 212788"/>
                  <a:gd name="connsiteY17" fmla="*/ 235553 h 273653"/>
                  <a:gd name="connsiteX18" fmla="*/ 90964 w 212788"/>
                  <a:gd name="connsiteY18" fmla="*/ 273653 h 27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2788" h="273653">
                    <a:moveTo>
                      <a:pt x="90964" y="273653"/>
                    </a:moveTo>
                    <a:cubicBezTo>
                      <a:pt x="25622" y="273653"/>
                      <a:pt x="0" y="226790"/>
                      <a:pt x="0" y="172021"/>
                    </a:cubicBezTo>
                    <a:lnTo>
                      <a:pt x="0" y="10096"/>
                    </a:lnTo>
                    <a:cubicBezTo>
                      <a:pt x="0" y="2858"/>
                      <a:pt x="2762" y="0"/>
                      <a:pt x="10001" y="0"/>
                    </a:cubicBezTo>
                    <a:lnTo>
                      <a:pt x="33433" y="0"/>
                    </a:lnTo>
                    <a:cubicBezTo>
                      <a:pt x="40672" y="0"/>
                      <a:pt x="43529" y="2762"/>
                      <a:pt x="43529" y="10096"/>
                    </a:cubicBezTo>
                    <a:lnTo>
                      <a:pt x="43529" y="168021"/>
                    </a:lnTo>
                    <a:cubicBezTo>
                      <a:pt x="43529" y="199263"/>
                      <a:pt x="54673" y="237268"/>
                      <a:pt x="99917" y="237268"/>
                    </a:cubicBezTo>
                    <a:cubicBezTo>
                      <a:pt x="122777" y="237268"/>
                      <a:pt x="150209" y="228314"/>
                      <a:pt x="169164" y="201549"/>
                    </a:cubicBezTo>
                    <a:lnTo>
                      <a:pt x="169164" y="10096"/>
                    </a:lnTo>
                    <a:cubicBezTo>
                      <a:pt x="169164" y="2858"/>
                      <a:pt x="171926" y="0"/>
                      <a:pt x="179260" y="0"/>
                    </a:cubicBezTo>
                    <a:lnTo>
                      <a:pt x="202692" y="0"/>
                    </a:lnTo>
                    <a:cubicBezTo>
                      <a:pt x="209931" y="0"/>
                      <a:pt x="212788" y="2762"/>
                      <a:pt x="212788" y="10096"/>
                    </a:cubicBezTo>
                    <a:lnTo>
                      <a:pt x="212788" y="257937"/>
                    </a:lnTo>
                    <a:cubicBezTo>
                      <a:pt x="212788" y="265176"/>
                      <a:pt x="210026" y="268034"/>
                      <a:pt x="202692" y="268034"/>
                    </a:cubicBezTo>
                    <a:lnTo>
                      <a:pt x="182023" y="268034"/>
                    </a:lnTo>
                    <a:cubicBezTo>
                      <a:pt x="174784" y="268034"/>
                      <a:pt x="171926" y="265271"/>
                      <a:pt x="171926" y="257937"/>
                    </a:cubicBezTo>
                    <a:lnTo>
                      <a:pt x="171926" y="235553"/>
                    </a:lnTo>
                    <a:cubicBezTo>
                      <a:pt x="156781" y="254603"/>
                      <a:pt x="132779" y="273653"/>
                      <a:pt x="90964" y="2736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AEA1ADD-C0A8-4CDC-A155-A606CA1FDDE0}"/>
                  </a:ext>
                </a:extLst>
              </p:cNvPr>
              <p:cNvSpPr/>
              <p:nvPr/>
            </p:nvSpPr>
            <p:spPr>
              <a:xfrm>
                <a:off x="3299143" y="3173634"/>
                <a:ext cx="59245" cy="394811"/>
              </a:xfrm>
              <a:custGeom>
                <a:avLst/>
                <a:gdLst>
                  <a:gd name="connsiteX0" fmla="*/ 29623 w 59245"/>
                  <a:gd name="connsiteY0" fmla="*/ 60388 h 394811"/>
                  <a:gd name="connsiteX1" fmla="*/ 0 w 59245"/>
                  <a:gd name="connsiteY1" fmla="*/ 30194 h 394811"/>
                  <a:gd name="connsiteX2" fmla="*/ 29623 w 59245"/>
                  <a:gd name="connsiteY2" fmla="*/ 0 h 394811"/>
                  <a:gd name="connsiteX3" fmla="*/ 59246 w 59245"/>
                  <a:gd name="connsiteY3" fmla="*/ 30194 h 394811"/>
                  <a:gd name="connsiteX4" fmla="*/ 29623 w 59245"/>
                  <a:gd name="connsiteY4" fmla="*/ 60388 h 394811"/>
                  <a:gd name="connsiteX5" fmla="*/ 17907 w 59245"/>
                  <a:gd name="connsiteY5" fmla="*/ 394811 h 394811"/>
                  <a:gd name="connsiteX6" fmla="*/ 7810 w 59245"/>
                  <a:gd name="connsiteY6" fmla="*/ 384715 h 394811"/>
                  <a:gd name="connsiteX7" fmla="*/ 7810 w 59245"/>
                  <a:gd name="connsiteY7" fmla="*/ 136874 h 394811"/>
                  <a:gd name="connsiteX8" fmla="*/ 17907 w 59245"/>
                  <a:gd name="connsiteY8" fmla="*/ 126778 h 394811"/>
                  <a:gd name="connsiteX9" fmla="*/ 41338 w 59245"/>
                  <a:gd name="connsiteY9" fmla="*/ 126778 h 394811"/>
                  <a:gd name="connsiteX10" fmla="*/ 51435 w 59245"/>
                  <a:gd name="connsiteY10" fmla="*/ 136874 h 394811"/>
                  <a:gd name="connsiteX11" fmla="*/ 51435 w 59245"/>
                  <a:gd name="connsiteY11" fmla="*/ 384715 h 394811"/>
                  <a:gd name="connsiteX12" fmla="*/ 41338 w 59245"/>
                  <a:gd name="connsiteY12" fmla="*/ 394811 h 394811"/>
                  <a:gd name="connsiteX13" fmla="*/ 17907 w 59245"/>
                  <a:gd name="connsiteY13" fmla="*/ 394811 h 39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245" h="394811">
                    <a:moveTo>
                      <a:pt x="29623" y="60388"/>
                    </a:moveTo>
                    <a:cubicBezTo>
                      <a:pt x="11239" y="60388"/>
                      <a:pt x="0" y="46958"/>
                      <a:pt x="0" y="30194"/>
                    </a:cubicBezTo>
                    <a:cubicBezTo>
                      <a:pt x="0" y="13430"/>
                      <a:pt x="11144" y="0"/>
                      <a:pt x="29623" y="0"/>
                    </a:cubicBezTo>
                    <a:cubicBezTo>
                      <a:pt x="48006" y="0"/>
                      <a:pt x="59246" y="13430"/>
                      <a:pt x="59246" y="30194"/>
                    </a:cubicBezTo>
                    <a:cubicBezTo>
                      <a:pt x="59246" y="46958"/>
                      <a:pt x="48006" y="60388"/>
                      <a:pt x="29623" y="60388"/>
                    </a:cubicBezTo>
                    <a:close/>
                    <a:moveTo>
                      <a:pt x="17907" y="394811"/>
                    </a:moveTo>
                    <a:cubicBezTo>
                      <a:pt x="10668" y="394811"/>
                      <a:pt x="7810" y="392049"/>
                      <a:pt x="7810" y="384715"/>
                    </a:cubicBezTo>
                    <a:lnTo>
                      <a:pt x="7810" y="136874"/>
                    </a:lnTo>
                    <a:cubicBezTo>
                      <a:pt x="7810" y="129635"/>
                      <a:pt x="10573" y="126778"/>
                      <a:pt x="17907" y="126778"/>
                    </a:cubicBezTo>
                    <a:lnTo>
                      <a:pt x="41338" y="126778"/>
                    </a:lnTo>
                    <a:cubicBezTo>
                      <a:pt x="48577" y="126778"/>
                      <a:pt x="51435" y="129540"/>
                      <a:pt x="51435" y="136874"/>
                    </a:cubicBezTo>
                    <a:lnTo>
                      <a:pt x="51435" y="384715"/>
                    </a:lnTo>
                    <a:cubicBezTo>
                      <a:pt x="51435" y="391954"/>
                      <a:pt x="48673" y="394811"/>
                      <a:pt x="41338" y="394811"/>
                    </a:cubicBezTo>
                    <a:lnTo>
                      <a:pt x="17907" y="394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701498F-7BBB-443F-A721-6D37640DE635}"/>
                  </a:ext>
                </a:extLst>
              </p:cNvPr>
              <p:cNvSpPr/>
              <p:nvPr/>
            </p:nvSpPr>
            <p:spPr>
              <a:xfrm>
                <a:off x="3433636" y="3167633"/>
                <a:ext cx="43624" cy="400907"/>
              </a:xfrm>
              <a:custGeom>
                <a:avLst/>
                <a:gdLst>
                  <a:gd name="connsiteX0" fmla="*/ 10096 w 43624"/>
                  <a:gd name="connsiteY0" fmla="*/ 400812 h 400907"/>
                  <a:gd name="connsiteX1" fmla="*/ 0 w 43624"/>
                  <a:gd name="connsiteY1" fmla="*/ 390716 h 400907"/>
                  <a:gd name="connsiteX2" fmla="*/ 0 w 43624"/>
                  <a:gd name="connsiteY2" fmla="*/ 10001 h 400907"/>
                  <a:gd name="connsiteX3" fmla="*/ 10096 w 43624"/>
                  <a:gd name="connsiteY3" fmla="*/ 0 h 400907"/>
                  <a:gd name="connsiteX4" fmla="*/ 33528 w 43624"/>
                  <a:gd name="connsiteY4" fmla="*/ 0 h 400907"/>
                  <a:gd name="connsiteX5" fmla="*/ 43624 w 43624"/>
                  <a:gd name="connsiteY5" fmla="*/ 10001 h 400907"/>
                  <a:gd name="connsiteX6" fmla="*/ 43624 w 43624"/>
                  <a:gd name="connsiteY6" fmla="*/ 390811 h 400907"/>
                  <a:gd name="connsiteX7" fmla="*/ 33528 w 43624"/>
                  <a:gd name="connsiteY7" fmla="*/ 400907 h 400907"/>
                  <a:gd name="connsiteX8" fmla="*/ 10096 w 43624"/>
                  <a:gd name="connsiteY8" fmla="*/ 400907 h 4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624" h="400907">
                    <a:moveTo>
                      <a:pt x="10096" y="400812"/>
                    </a:moveTo>
                    <a:cubicBezTo>
                      <a:pt x="2857" y="400812"/>
                      <a:pt x="0" y="398050"/>
                      <a:pt x="0" y="390716"/>
                    </a:cubicBezTo>
                    <a:lnTo>
                      <a:pt x="0" y="10001"/>
                    </a:lnTo>
                    <a:cubicBezTo>
                      <a:pt x="0" y="2762"/>
                      <a:pt x="2762" y="0"/>
                      <a:pt x="10096" y="0"/>
                    </a:cubicBezTo>
                    <a:lnTo>
                      <a:pt x="33528" y="0"/>
                    </a:lnTo>
                    <a:cubicBezTo>
                      <a:pt x="40767" y="0"/>
                      <a:pt x="43624" y="2762"/>
                      <a:pt x="43624" y="10001"/>
                    </a:cubicBezTo>
                    <a:lnTo>
                      <a:pt x="43624" y="390811"/>
                    </a:lnTo>
                    <a:cubicBezTo>
                      <a:pt x="43624" y="398050"/>
                      <a:pt x="40862" y="400907"/>
                      <a:pt x="33528" y="400907"/>
                    </a:cubicBezTo>
                    <a:lnTo>
                      <a:pt x="10096" y="4009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1FC777-E7CF-41C5-9A4A-890E62FD17C1}"/>
                  </a:ext>
                </a:extLst>
              </p:cNvPr>
              <p:cNvSpPr/>
              <p:nvPr/>
            </p:nvSpPr>
            <p:spPr>
              <a:xfrm>
                <a:off x="3541935" y="3167633"/>
                <a:ext cx="230600" cy="406336"/>
              </a:xfrm>
              <a:custGeom>
                <a:avLst/>
                <a:gdLst>
                  <a:gd name="connsiteX0" fmla="*/ 199930 w 230600"/>
                  <a:gd name="connsiteY0" fmla="*/ 400812 h 406336"/>
                  <a:gd name="connsiteX1" fmla="*/ 189833 w 230600"/>
                  <a:gd name="connsiteY1" fmla="*/ 390716 h 406336"/>
                  <a:gd name="connsiteX2" fmla="*/ 189833 w 230600"/>
                  <a:gd name="connsiteY2" fmla="*/ 368332 h 406336"/>
                  <a:gd name="connsiteX3" fmla="*/ 112204 w 230600"/>
                  <a:gd name="connsiteY3" fmla="*/ 406337 h 406336"/>
                  <a:gd name="connsiteX4" fmla="*/ 0 w 230600"/>
                  <a:gd name="connsiteY4" fmla="*/ 267367 h 406336"/>
                  <a:gd name="connsiteX5" fmla="*/ 112204 w 230600"/>
                  <a:gd name="connsiteY5" fmla="*/ 127254 h 406336"/>
                  <a:gd name="connsiteX6" fmla="*/ 187071 w 230600"/>
                  <a:gd name="connsiteY6" fmla="*/ 161354 h 406336"/>
                  <a:gd name="connsiteX7" fmla="*/ 187071 w 230600"/>
                  <a:gd name="connsiteY7" fmla="*/ 10001 h 406336"/>
                  <a:gd name="connsiteX8" fmla="*/ 197072 w 230600"/>
                  <a:gd name="connsiteY8" fmla="*/ 0 h 406336"/>
                  <a:gd name="connsiteX9" fmla="*/ 220504 w 230600"/>
                  <a:gd name="connsiteY9" fmla="*/ 0 h 406336"/>
                  <a:gd name="connsiteX10" fmla="*/ 230600 w 230600"/>
                  <a:gd name="connsiteY10" fmla="*/ 10001 h 406336"/>
                  <a:gd name="connsiteX11" fmla="*/ 230600 w 230600"/>
                  <a:gd name="connsiteY11" fmla="*/ 390811 h 406336"/>
                  <a:gd name="connsiteX12" fmla="*/ 220504 w 230600"/>
                  <a:gd name="connsiteY12" fmla="*/ 400907 h 406336"/>
                  <a:gd name="connsiteX13" fmla="*/ 199930 w 230600"/>
                  <a:gd name="connsiteY13" fmla="*/ 400907 h 406336"/>
                  <a:gd name="connsiteX14" fmla="*/ 120587 w 230600"/>
                  <a:gd name="connsiteY14" fmla="*/ 371285 h 406336"/>
                  <a:gd name="connsiteX15" fmla="*/ 186976 w 230600"/>
                  <a:gd name="connsiteY15" fmla="*/ 334423 h 406336"/>
                  <a:gd name="connsiteX16" fmla="*/ 186976 w 230600"/>
                  <a:gd name="connsiteY16" fmla="*/ 199263 h 406336"/>
                  <a:gd name="connsiteX17" fmla="*/ 120587 w 230600"/>
                  <a:gd name="connsiteY17" fmla="*/ 162401 h 406336"/>
                  <a:gd name="connsiteX18" fmla="*/ 45244 w 230600"/>
                  <a:gd name="connsiteY18" fmla="*/ 266795 h 406336"/>
                  <a:gd name="connsiteX19" fmla="*/ 120587 w 230600"/>
                  <a:gd name="connsiteY19" fmla="*/ 371285 h 40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0600" h="406336">
                    <a:moveTo>
                      <a:pt x="199930" y="400812"/>
                    </a:moveTo>
                    <a:cubicBezTo>
                      <a:pt x="192691" y="400812"/>
                      <a:pt x="189833" y="398050"/>
                      <a:pt x="189833" y="390716"/>
                    </a:cubicBezTo>
                    <a:lnTo>
                      <a:pt x="189833" y="368332"/>
                    </a:lnTo>
                    <a:cubicBezTo>
                      <a:pt x="175831" y="389573"/>
                      <a:pt x="151829" y="406337"/>
                      <a:pt x="112204" y="406337"/>
                    </a:cubicBezTo>
                    <a:cubicBezTo>
                      <a:pt x="42386" y="406337"/>
                      <a:pt x="0" y="354997"/>
                      <a:pt x="0" y="267367"/>
                    </a:cubicBezTo>
                    <a:cubicBezTo>
                      <a:pt x="0" y="180308"/>
                      <a:pt x="42481" y="127254"/>
                      <a:pt x="112204" y="127254"/>
                    </a:cubicBezTo>
                    <a:cubicBezTo>
                      <a:pt x="150781" y="127254"/>
                      <a:pt x="174212" y="142875"/>
                      <a:pt x="187071" y="161354"/>
                    </a:cubicBezTo>
                    <a:lnTo>
                      <a:pt x="187071" y="10001"/>
                    </a:lnTo>
                    <a:cubicBezTo>
                      <a:pt x="187071" y="2762"/>
                      <a:pt x="189833" y="0"/>
                      <a:pt x="197072" y="0"/>
                    </a:cubicBezTo>
                    <a:lnTo>
                      <a:pt x="220504" y="0"/>
                    </a:lnTo>
                    <a:cubicBezTo>
                      <a:pt x="227743" y="0"/>
                      <a:pt x="230600" y="2762"/>
                      <a:pt x="230600" y="10001"/>
                    </a:cubicBezTo>
                    <a:lnTo>
                      <a:pt x="230600" y="390811"/>
                    </a:lnTo>
                    <a:cubicBezTo>
                      <a:pt x="230600" y="398050"/>
                      <a:pt x="227838" y="400907"/>
                      <a:pt x="220504" y="400907"/>
                    </a:cubicBezTo>
                    <a:lnTo>
                      <a:pt x="199930" y="400907"/>
                    </a:lnTo>
                    <a:close/>
                    <a:moveTo>
                      <a:pt x="120587" y="371285"/>
                    </a:moveTo>
                    <a:cubicBezTo>
                      <a:pt x="146304" y="371285"/>
                      <a:pt x="170307" y="360617"/>
                      <a:pt x="186976" y="334423"/>
                    </a:cubicBezTo>
                    <a:lnTo>
                      <a:pt x="186976" y="199263"/>
                    </a:lnTo>
                    <a:cubicBezTo>
                      <a:pt x="170212" y="172974"/>
                      <a:pt x="146209" y="162401"/>
                      <a:pt x="120587" y="162401"/>
                    </a:cubicBezTo>
                    <a:cubicBezTo>
                      <a:pt x="75343" y="162401"/>
                      <a:pt x="45244" y="196977"/>
                      <a:pt x="45244" y="266795"/>
                    </a:cubicBezTo>
                    <a:cubicBezTo>
                      <a:pt x="45244" y="336614"/>
                      <a:pt x="75438" y="371285"/>
                      <a:pt x="120587" y="3712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9F6EE72-4942-4A0C-B137-A5AE4F779AB1}"/>
                  </a:ext>
                </a:extLst>
              </p:cNvPr>
              <p:cNvSpPr/>
              <p:nvPr/>
            </p:nvSpPr>
            <p:spPr>
              <a:xfrm>
                <a:off x="3847782" y="3173634"/>
                <a:ext cx="59245" cy="394811"/>
              </a:xfrm>
              <a:custGeom>
                <a:avLst/>
                <a:gdLst>
                  <a:gd name="connsiteX0" fmla="*/ 29623 w 59245"/>
                  <a:gd name="connsiteY0" fmla="*/ 60388 h 394811"/>
                  <a:gd name="connsiteX1" fmla="*/ 0 w 59245"/>
                  <a:gd name="connsiteY1" fmla="*/ 30194 h 394811"/>
                  <a:gd name="connsiteX2" fmla="*/ 29623 w 59245"/>
                  <a:gd name="connsiteY2" fmla="*/ 0 h 394811"/>
                  <a:gd name="connsiteX3" fmla="*/ 59246 w 59245"/>
                  <a:gd name="connsiteY3" fmla="*/ 30194 h 394811"/>
                  <a:gd name="connsiteX4" fmla="*/ 29623 w 59245"/>
                  <a:gd name="connsiteY4" fmla="*/ 60388 h 394811"/>
                  <a:gd name="connsiteX5" fmla="*/ 17907 w 59245"/>
                  <a:gd name="connsiteY5" fmla="*/ 394811 h 394811"/>
                  <a:gd name="connsiteX6" fmla="*/ 7811 w 59245"/>
                  <a:gd name="connsiteY6" fmla="*/ 384715 h 394811"/>
                  <a:gd name="connsiteX7" fmla="*/ 7811 w 59245"/>
                  <a:gd name="connsiteY7" fmla="*/ 136874 h 394811"/>
                  <a:gd name="connsiteX8" fmla="*/ 17907 w 59245"/>
                  <a:gd name="connsiteY8" fmla="*/ 126778 h 394811"/>
                  <a:gd name="connsiteX9" fmla="*/ 41339 w 59245"/>
                  <a:gd name="connsiteY9" fmla="*/ 126778 h 394811"/>
                  <a:gd name="connsiteX10" fmla="*/ 51435 w 59245"/>
                  <a:gd name="connsiteY10" fmla="*/ 136874 h 394811"/>
                  <a:gd name="connsiteX11" fmla="*/ 51435 w 59245"/>
                  <a:gd name="connsiteY11" fmla="*/ 384715 h 394811"/>
                  <a:gd name="connsiteX12" fmla="*/ 41339 w 59245"/>
                  <a:gd name="connsiteY12" fmla="*/ 394811 h 394811"/>
                  <a:gd name="connsiteX13" fmla="*/ 17907 w 59245"/>
                  <a:gd name="connsiteY13" fmla="*/ 394811 h 39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245" h="394811">
                    <a:moveTo>
                      <a:pt x="29623" y="60388"/>
                    </a:moveTo>
                    <a:cubicBezTo>
                      <a:pt x="11144" y="60388"/>
                      <a:pt x="0" y="46958"/>
                      <a:pt x="0" y="30194"/>
                    </a:cubicBezTo>
                    <a:cubicBezTo>
                      <a:pt x="0" y="13430"/>
                      <a:pt x="11144" y="0"/>
                      <a:pt x="29623" y="0"/>
                    </a:cubicBezTo>
                    <a:cubicBezTo>
                      <a:pt x="48006" y="0"/>
                      <a:pt x="59246" y="13430"/>
                      <a:pt x="59246" y="30194"/>
                    </a:cubicBezTo>
                    <a:cubicBezTo>
                      <a:pt x="59246" y="46958"/>
                      <a:pt x="48006" y="60388"/>
                      <a:pt x="29623" y="60388"/>
                    </a:cubicBezTo>
                    <a:close/>
                    <a:moveTo>
                      <a:pt x="17907" y="394811"/>
                    </a:moveTo>
                    <a:cubicBezTo>
                      <a:pt x="10668" y="394811"/>
                      <a:pt x="7811" y="392049"/>
                      <a:pt x="7811" y="384715"/>
                    </a:cubicBezTo>
                    <a:lnTo>
                      <a:pt x="7811" y="136874"/>
                    </a:lnTo>
                    <a:cubicBezTo>
                      <a:pt x="7811" y="129635"/>
                      <a:pt x="10668" y="126778"/>
                      <a:pt x="17907" y="126778"/>
                    </a:cubicBezTo>
                    <a:lnTo>
                      <a:pt x="41339" y="126778"/>
                    </a:lnTo>
                    <a:cubicBezTo>
                      <a:pt x="48578" y="126778"/>
                      <a:pt x="51435" y="129540"/>
                      <a:pt x="51435" y="136874"/>
                    </a:cubicBezTo>
                    <a:lnTo>
                      <a:pt x="51435" y="384715"/>
                    </a:lnTo>
                    <a:cubicBezTo>
                      <a:pt x="51435" y="391954"/>
                      <a:pt x="48578" y="394811"/>
                      <a:pt x="41339" y="394811"/>
                    </a:cubicBezTo>
                    <a:lnTo>
                      <a:pt x="17907" y="394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931EEFC-8DA5-4516-9708-0185B19EF419}"/>
                  </a:ext>
                </a:extLst>
              </p:cNvPr>
              <p:cNvSpPr/>
              <p:nvPr/>
            </p:nvSpPr>
            <p:spPr>
              <a:xfrm>
                <a:off x="3982276" y="3294792"/>
                <a:ext cx="216121" cy="273653"/>
              </a:xfrm>
              <a:custGeom>
                <a:avLst/>
                <a:gdLst>
                  <a:gd name="connsiteX0" fmla="*/ 10096 w 216121"/>
                  <a:gd name="connsiteY0" fmla="*/ 273653 h 273653"/>
                  <a:gd name="connsiteX1" fmla="*/ 0 w 216121"/>
                  <a:gd name="connsiteY1" fmla="*/ 263557 h 273653"/>
                  <a:gd name="connsiteX2" fmla="*/ 0 w 216121"/>
                  <a:gd name="connsiteY2" fmla="*/ 15716 h 273653"/>
                  <a:gd name="connsiteX3" fmla="*/ 10096 w 216121"/>
                  <a:gd name="connsiteY3" fmla="*/ 5620 h 273653"/>
                  <a:gd name="connsiteX4" fmla="*/ 30766 w 216121"/>
                  <a:gd name="connsiteY4" fmla="*/ 5620 h 273653"/>
                  <a:gd name="connsiteX5" fmla="*/ 40767 w 216121"/>
                  <a:gd name="connsiteY5" fmla="*/ 15716 h 273653"/>
                  <a:gd name="connsiteX6" fmla="*/ 40767 w 216121"/>
                  <a:gd name="connsiteY6" fmla="*/ 38005 h 273653"/>
                  <a:gd name="connsiteX7" fmla="*/ 123444 w 216121"/>
                  <a:gd name="connsiteY7" fmla="*/ 0 h 273653"/>
                  <a:gd name="connsiteX8" fmla="*/ 216122 w 216121"/>
                  <a:gd name="connsiteY8" fmla="*/ 101632 h 273653"/>
                  <a:gd name="connsiteX9" fmla="*/ 216122 w 216121"/>
                  <a:gd name="connsiteY9" fmla="*/ 263557 h 273653"/>
                  <a:gd name="connsiteX10" fmla="*/ 206026 w 216121"/>
                  <a:gd name="connsiteY10" fmla="*/ 273653 h 273653"/>
                  <a:gd name="connsiteX11" fmla="*/ 182594 w 216121"/>
                  <a:gd name="connsiteY11" fmla="*/ 273653 h 273653"/>
                  <a:gd name="connsiteX12" fmla="*/ 172498 w 216121"/>
                  <a:gd name="connsiteY12" fmla="*/ 263557 h 273653"/>
                  <a:gd name="connsiteX13" fmla="*/ 172498 w 216121"/>
                  <a:gd name="connsiteY13" fmla="*/ 105632 h 273653"/>
                  <a:gd name="connsiteX14" fmla="*/ 114395 w 216121"/>
                  <a:gd name="connsiteY14" fmla="*/ 36385 h 273653"/>
                  <a:gd name="connsiteX15" fmla="*/ 43529 w 216121"/>
                  <a:gd name="connsiteY15" fmla="*/ 72104 h 273653"/>
                  <a:gd name="connsiteX16" fmla="*/ 43529 w 216121"/>
                  <a:gd name="connsiteY16" fmla="*/ 263557 h 273653"/>
                  <a:gd name="connsiteX17" fmla="*/ 33433 w 216121"/>
                  <a:gd name="connsiteY17" fmla="*/ 273653 h 273653"/>
                  <a:gd name="connsiteX18" fmla="*/ 10096 w 216121"/>
                  <a:gd name="connsiteY18" fmla="*/ 273653 h 27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6121" h="273653">
                    <a:moveTo>
                      <a:pt x="10096" y="273653"/>
                    </a:moveTo>
                    <a:cubicBezTo>
                      <a:pt x="2857" y="273653"/>
                      <a:pt x="0" y="270891"/>
                      <a:pt x="0" y="263557"/>
                    </a:cubicBezTo>
                    <a:lnTo>
                      <a:pt x="0" y="15716"/>
                    </a:lnTo>
                    <a:cubicBezTo>
                      <a:pt x="0" y="8477"/>
                      <a:pt x="2857" y="5620"/>
                      <a:pt x="10096" y="5620"/>
                    </a:cubicBezTo>
                    <a:lnTo>
                      <a:pt x="30766" y="5620"/>
                    </a:lnTo>
                    <a:cubicBezTo>
                      <a:pt x="38005" y="5620"/>
                      <a:pt x="40767" y="8382"/>
                      <a:pt x="40767" y="15716"/>
                    </a:cubicBezTo>
                    <a:lnTo>
                      <a:pt x="40767" y="38005"/>
                    </a:lnTo>
                    <a:cubicBezTo>
                      <a:pt x="55816" y="19050"/>
                      <a:pt x="80963" y="0"/>
                      <a:pt x="123444" y="0"/>
                    </a:cubicBezTo>
                    <a:cubicBezTo>
                      <a:pt x="189833" y="0"/>
                      <a:pt x="216122" y="46863"/>
                      <a:pt x="216122" y="101632"/>
                    </a:cubicBezTo>
                    <a:lnTo>
                      <a:pt x="216122" y="263557"/>
                    </a:lnTo>
                    <a:cubicBezTo>
                      <a:pt x="216122" y="270796"/>
                      <a:pt x="213360" y="273653"/>
                      <a:pt x="206026" y="273653"/>
                    </a:cubicBezTo>
                    <a:lnTo>
                      <a:pt x="182594" y="273653"/>
                    </a:lnTo>
                    <a:cubicBezTo>
                      <a:pt x="175355" y="273653"/>
                      <a:pt x="172498" y="270891"/>
                      <a:pt x="172498" y="263557"/>
                    </a:cubicBezTo>
                    <a:lnTo>
                      <a:pt x="172498" y="105632"/>
                    </a:lnTo>
                    <a:cubicBezTo>
                      <a:pt x="172498" y="74390"/>
                      <a:pt x="161830" y="36385"/>
                      <a:pt x="114395" y="36385"/>
                    </a:cubicBezTo>
                    <a:cubicBezTo>
                      <a:pt x="90964" y="36385"/>
                      <a:pt x="63055" y="45339"/>
                      <a:pt x="43529" y="72104"/>
                    </a:cubicBezTo>
                    <a:lnTo>
                      <a:pt x="43529" y="263557"/>
                    </a:lnTo>
                    <a:cubicBezTo>
                      <a:pt x="43529" y="270796"/>
                      <a:pt x="40672" y="273653"/>
                      <a:pt x="33433" y="273653"/>
                    </a:cubicBezTo>
                    <a:lnTo>
                      <a:pt x="10096" y="2736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EBD221A-CC96-455C-BE73-087CFAD4F529}"/>
                  </a:ext>
                </a:extLst>
              </p:cNvPr>
              <p:cNvSpPr/>
              <p:nvPr/>
            </p:nvSpPr>
            <p:spPr>
              <a:xfrm>
                <a:off x="4249642" y="3294887"/>
                <a:ext cx="247840" cy="390810"/>
              </a:xfrm>
              <a:custGeom>
                <a:avLst/>
                <a:gdLst>
                  <a:gd name="connsiteX0" fmla="*/ 116681 w 247840"/>
                  <a:gd name="connsiteY0" fmla="*/ 390811 h 390810"/>
                  <a:gd name="connsiteX1" fmla="*/ 0 w 247840"/>
                  <a:gd name="connsiteY1" fmla="*/ 317087 h 390810"/>
                  <a:gd name="connsiteX2" fmla="*/ 44101 w 247840"/>
                  <a:gd name="connsiteY2" fmla="*/ 258509 h 390810"/>
                  <a:gd name="connsiteX3" fmla="*/ 19526 w 247840"/>
                  <a:gd name="connsiteY3" fmla="*/ 221647 h 390810"/>
                  <a:gd name="connsiteX4" fmla="*/ 54674 w 247840"/>
                  <a:gd name="connsiteY4" fmla="*/ 172498 h 390810"/>
                  <a:gd name="connsiteX5" fmla="*/ 17812 w 247840"/>
                  <a:gd name="connsiteY5" fmla="*/ 95441 h 390810"/>
                  <a:gd name="connsiteX6" fmla="*/ 116110 w 247840"/>
                  <a:gd name="connsiteY6" fmla="*/ 0 h 390810"/>
                  <a:gd name="connsiteX7" fmla="*/ 152971 w 247840"/>
                  <a:gd name="connsiteY7" fmla="*/ 5620 h 390810"/>
                  <a:gd name="connsiteX8" fmla="*/ 234505 w 247840"/>
                  <a:gd name="connsiteY8" fmla="*/ 5620 h 390810"/>
                  <a:gd name="connsiteX9" fmla="*/ 244602 w 247840"/>
                  <a:gd name="connsiteY9" fmla="*/ 15716 h 390810"/>
                  <a:gd name="connsiteX10" fmla="*/ 244602 w 247840"/>
                  <a:gd name="connsiteY10" fmla="*/ 29718 h 390810"/>
                  <a:gd name="connsiteX11" fmla="*/ 234505 w 247840"/>
                  <a:gd name="connsiteY11" fmla="*/ 39719 h 390810"/>
                  <a:gd name="connsiteX12" fmla="*/ 192024 w 247840"/>
                  <a:gd name="connsiteY12" fmla="*/ 34671 h 390810"/>
                  <a:gd name="connsiteX13" fmla="*/ 218313 w 247840"/>
                  <a:gd name="connsiteY13" fmla="*/ 94393 h 390810"/>
                  <a:gd name="connsiteX14" fmla="*/ 117253 w 247840"/>
                  <a:gd name="connsiteY14" fmla="*/ 189833 h 390810"/>
                  <a:gd name="connsiteX15" fmla="*/ 74295 w 247840"/>
                  <a:gd name="connsiteY15" fmla="*/ 183166 h 390810"/>
                  <a:gd name="connsiteX16" fmla="*/ 57531 w 247840"/>
                  <a:gd name="connsiteY16" fmla="*/ 214408 h 390810"/>
                  <a:gd name="connsiteX17" fmla="*/ 93250 w 247840"/>
                  <a:gd name="connsiteY17" fmla="*/ 232315 h 390810"/>
                  <a:gd name="connsiteX18" fmla="*/ 160782 w 247840"/>
                  <a:gd name="connsiteY18" fmla="*/ 232315 h 390810"/>
                  <a:gd name="connsiteX19" fmla="*/ 247841 w 247840"/>
                  <a:gd name="connsiteY19" fmla="*/ 300419 h 390810"/>
                  <a:gd name="connsiteX20" fmla="*/ 116681 w 247840"/>
                  <a:gd name="connsiteY20" fmla="*/ 390811 h 390810"/>
                  <a:gd name="connsiteX21" fmla="*/ 117253 w 247840"/>
                  <a:gd name="connsiteY21" fmla="*/ 359569 h 390810"/>
                  <a:gd name="connsiteX22" fmla="*/ 204311 w 247840"/>
                  <a:gd name="connsiteY22" fmla="*/ 304895 h 390810"/>
                  <a:gd name="connsiteX23" fmla="*/ 151829 w 247840"/>
                  <a:gd name="connsiteY23" fmla="*/ 268034 h 390810"/>
                  <a:gd name="connsiteX24" fmla="*/ 73057 w 247840"/>
                  <a:gd name="connsiteY24" fmla="*/ 268034 h 390810"/>
                  <a:gd name="connsiteX25" fmla="*/ 42386 w 247840"/>
                  <a:gd name="connsiteY25" fmla="*/ 311563 h 390810"/>
                  <a:gd name="connsiteX26" fmla="*/ 117253 w 247840"/>
                  <a:gd name="connsiteY26" fmla="*/ 359569 h 390810"/>
                  <a:gd name="connsiteX27" fmla="*/ 118396 w 247840"/>
                  <a:gd name="connsiteY27" fmla="*/ 158591 h 390810"/>
                  <a:gd name="connsiteX28" fmla="*/ 175927 w 247840"/>
                  <a:gd name="connsiteY28" fmla="*/ 94964 h 390810"/>
                  <a:gd name="connsiteX29" fmla="*/ 118396 w 247840"/>
                  <a:gd name="connsiteY29" fmla="*/ 31337 h 390810"/>
                  <a:gd name="connsiteX30" fmla="*/ 60865 w 247840"/>
                  <a:gd name="connsiteY30" fmla="*/ 94964 h 390810"/>
                  <a:gd name="connsiteX31" fmla="*/ 118396 w 247840"/>
                  <a:gd name="connsiteY31" fmla="*/ 158591 h 39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7840" h="390810">
                    <a:moveTo>
                      <a:pt x="116681" y="390811"/>
                    </a:moveTo>
                    <a:cubicBezTo>
                      <a:pt x="46387" y="390811"/>
                      <a:pt x="0" y="364046"/>
                      <a:pt x="0" y="317087"/>
                    </a:cubicBezTo>
                    <a:cubicBezTo>
                      <a:pt x="0" y="288036"/>
                      <a:pt x="17907" y="269081"/>
                      <a:pt x="44101" y="258509"/>
                    </a:cubicBezTo>
                    <a:cubicBezTo>
                      <a:pt x="29623" y="252317"/>
                      <a:pt x="19526" y="240030"/>
                      <a:pt x="19526" y="221647"/>
                    </a:cubicBezTo>
                    <a:cubicBezTo>
                      <a:pt x="19526" y="197644"/>
                      <a:pt x="38005" y="182023"/>
                      <a:pt x="54674" y="172498"/>
                    </a:cubicBezTo>
                    <a:cubicBezTo>
                      <a:pt x="28385" y="154019"/>
                      <a:pt x="17812" y="124492"/>
                      <a:pt x="17812" y="95441"/>
                    </a:cubicBezTo>
                    <a:cubicBezTo>
                      <a:pt x="17812" y="47435"/>
                      <a:pt x="46292" y="0"/>
                      <a:pt x="116110" y="0"/>
                    </a:cubicBezTo>
                    <a:cubicBezTo>
                      <a:pt x="131159" y="0"/>
                      <a:pt x="142875" y="2286"/>
                      <a:pt x="152971" y="5620"/>
                    </a:cubicBezTo>
                    <a:lnTo>
                      <a:pt x="234505" y="5620"/>
                    </a:lnTo>
                    <a:cubicBezTo>
                      <a:pt x="241745" y="5620"/>
                      <a:pt x="244602" y="8382"/>
                      <a:pt x="244602" y="15716"/>
                    </a:cubicBezTo>
                    <a:lnTo>
                      <a:pt x="244602" y="29718"/>
                    </a:lnTo>
                    <a:cubicBezTo>
                      <a:pt x="244602" y="36957"/>
                      <a:pt x="241268" y="39719"/>
                      <a:pt x="234505" y="39719"/>
                    </a:cubicBezTo>
                    <a:cubicBezTo>
                      <a:pt x="219932" y="39148"/>
                      <a:pt x="204883" y="37529"/>
                      <a:pt x="192024" y="34671"/>
                    </a:cubicBezTo>
                    <a:cubicBezTo>
                      <a:pt x="210979" y="50864"/>
                      <a:pt x="218313" y="69818"/>
                      <a:pt x="218313" y="94393"/>
                    </a:cubicBezTo>
                    <a:cubicBezTo>
                      <a:pt x="218313" y="142399"/>
                      <a:pt x="190976" y="189833"/>
                      <a:pt x="117253" y="189833"/>
                    </a:cubicBezTo>
                    <a:cubicBezTo>
                      <a:pt x="101060" y="189833"/>
                      <a:pt x="86582" y="187547"/>
                      <a:pt x="74295" y="183166"/>
                    </a:cubicBezTo>
                    <a:cubicBezTo>
                      <a:pt x="63151" y="193739"/>
                      <a:pt x="57531" y="204406"/>
                      <a:pt x="57531" y="214408"/>
                    </a:cubicBezTo>
                    <a:cubicBezTo>
                      <a:pt x="57531" y="222790"/>
                      <a:pt x="60865" y="232315"/>
                      <a:pt x="93250" y="232315"/>
                    </a:cubicBezTo>
                    <a:lnTo>
                      <a:pt x="160782" y="232315"/>
                    </a:lnTo>
                    <a:cubicBezTo>
                      <a:pt x="209360" y="232315"/>
                      <a:pt x="247841" y="253556"/>
                      <a:pt x="247841" y="300419"/>
                    </a:cubicBezTo>
                    <a:cubicBezTo>
                      <a:pt x="247841" y="351758"/>
                      <a:pt x="202121" y="390811"/>
                      <a:pt x="116681" y="390811"/>
                    </a:cubicBezTo>
                    <a:close/>
                    <a:moveTo>
                      <a:pt x="117253" y="359569"/>
                    </a:moveTo>
                    <a:cubicBezTo>
                      <a:pt x="177546" y="359569"/>
                      <a:pt x="204311" y="334994"/>
                      <a:pt x="204311" y="304895"/>
                    </a:cubicBezTo>
                    <a:cubicBezTo>
                      <a:pt x="204311" y="284226"/>
                      <a:pt x="191453" y="268034"/>
                      <a:pt x="151829" y="268034"/>
                    </a:cubicBezTo>
                    <a:lnTo>
                      <a:pt x="73057" y="268034"/>
                    </a:lnTo>
                    <a:cubicBezTo>
                      <a:pt x="51245" y="278130"/>
                      <a:pt x="42386" y="293180"/>
                      <a:pt x="42386" y="311563"/>
                    </a:cubicBezTo>
                    <a:cubicBezTo>
                      <a:pt x="42386" y="336614"/>
                      <a:pt x="58579" y="359569"/>
                      <a:pt x="117253" y="359569"/>
                    </a:cubicBezTo>
                    <a:close/>
                    <a:moveTo>
                      <a:pt x="118396" y="158591"/>
                    </a:moveTo>
                    <a:cubicBezTo>
                      <a:pt x="155829" y="158591"/>
                      <a:pt x="175927" y="131826"/>
                      <a:pt x="175927" y="94964"/>
                    </a:cubicBezTo>
                    <a:cubicBezTo>
                      <a:pt x="175927" y="58674"/>
                      <a:pt x="155829" y="31337"/>
                      <a:pt x="118396" y="31337"/>
                    </a:cubicBezTo>
                    <a:cubicBezTo>
                      <a:pt x="80963" y="31337"/>
                      <a:pt x="60865" y="58674"/>
                      <a:pt x="60865" y="94964"/>
                    </a:cubicBezTo>
                    <a:cubicBezTo>
                      <a:pt x="60865" y="131731"/>
                      <a:pt x="80963" y="158591"/>
                      <a:pt x="118396" y="1585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7BEAA04-0FB4-458A-8C5A-7ADF531B2558}"/>
                  </a:ext>
                </a:extLst>
              </p:cNvPr>
              <p:cNvSpPr/>
              <p:nvPr/>
            </p:nvSpPr>
            <p:spPr>
              <a:xfrm>
                <a:off x="4647502" y="3294697"/>
                <a:ext cx="213264" cy="279272"/>
              </a:xfrm>
              <a:custGeom>
                <a:avLst/>
                <a:gdLst>
                  <a:gd name="connsiteX0" fmla="*/ 182594 w 213264"/>
                  <a:gd name="connsiteY0" fmla="*/ 273748 h 279272"/>
                  <a:gd name="connsiteX1" fmla="*/ 172498 w 213264"/>
                  <a:gd name="connsiteY1" fmla="*/ 263652 h 279272"/>
                  <a:gd name="connsiteX2" fmla="*/ 172498 w 213264"/>
                  <a:gd name="connsiteY2" fmla="*/ 239649 h 279272"/>
                  <a:gd name="connsiteX3" fmla="*/ 89345 w 213264"/>
                  <a:gd name="connsiteY3" fmla="*/ 279273 h 279272"/>
                  <a:gd name="connsiteX4" fmla="*/ 0 w 213264"/>
                  <a:gd name="connsiteY4" fmla="*/ 198311 h 279272"/>
                  <a:gd name="connsiteX5" fmla="*/ 106585 w 213264"/>
                  <a:gd name="connsiteY5" fmla="*/ 115633 h 279272"/>
                  <a:gd name="connsiteX6" fmla="*/ 169735 w 213264"/>
                  <a:gd name="connsiteY6" fmla="*/ 126206 h 279272"/>
                  <a:gd name="connsiteX7" fmla="*/ 169735 w 213264"/>
                  <a:gd name="connsiteY7" fmla="*/ 103918 h 279272"/>
                  <a:gd name="connsiteX8" fmla="*/ 106585 w 213264"/>
                  <a:gd name="connsiteY8" fmla="*/ 36862 h 279272"/>
                  <a:gd name="connsiteX9" fmla="*/ 36862 w 213264"/>
                  <a:gd name="connsiteY9" fmla="*/ 59246 h 279272"/>
                  <a:gd name="connsiteX10" fmla="*/ 22860 w 213264"/>
                  <a:gd name="connsiteY10" fmla="*/ 56959 h 279272"/>
                  <a:gd name="connsiteX11" fmla="*/ 13906 w 213264"/>
                  <a:gd name="connsiteY11" fmla="*/ 44101 h 279272"/>
                  <a:gd name="connsiteX12" fmla="*/ 16192 w 213264"/>
                  <a:gd name="connsiteY12" fmla="*/ 29623 h 279272"/>
                  <a:gd name="connsiteX13" fmla="*/ 110490 w 213264"/>
                  <a:gd name="connsiteY13" fmla="*/ 0 h 279272"/>
                  <a:gd name="connsiteX14" fmla="*/ 213265 w 213264"/>
                  <a:gd name="connsiteY14" fmla="*/ 97155 h 279272"/>
                  <a:gd name="connsiteX15" fmla="*/ 213265 w 213264"/>
                  <a:gd name="connsiteY15" fmla="*/ 263557 h 279272"/>
                  <a:gd name="connsiteX16" fmla="*/ 203168 w 213264"/>
                  <a:gd name="connsiteY16" fmla="*/ 273653 h 279272"/>
                  <a:gd name="connsiteX17" fmla="*/ 182594 w 213264"/>
                  <a:gd name="connsiteY17" fmla="*/ 273653 h 279272"/>
                  <a:gd name="connsiteX18" fmla="*/ 169831 w 213264"/>
                  <a:gd name="connsiteY18" fmla="*/ 205645 h 279272"/>
                  <a:gd name="connsiteX19" fmla="*/ 169831 w 213264"/>
                  <a:gd name="connsiteY19" fmla="*/ 158210 h 279272"/>
                  <a:gd name="connsiteX20" fmla="*/ 112300 w 213264"/>
                  <a:gd name="connsiteY20" fmla="*/ 149257 h 279272"/>
                  <a:gd name="connsiteX21" fmla="*/ 44196 w 213264"/>
                  <a:gd name="connsiteY21" fmla="*/ 197263 h 279272"/>
                  <a:gd name="connsiteX22" fmla="*/ 96679 w 213264"/>
                  <a:gd name="connsiteY22" fmla="*/ 244126 h 279272"/>
                  <a:gd name="connsiteX23" fmla="*/ 169831 w 213264"/>
                  <a:gd name="connsiteY23" fmla="*/ 205645 h 279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3264" h="279272">
                    <a:moveTo>
                      <a:pt x="182594" y="273748"/>
                    </a:moveTo>
                    <a:cubicBezTo>
                      <a:pt x="175355" y="273748"/>
                      <a:pt x="172498" y="270986"/>
                      <a:pt x="172498" y="263652"/>
                    </a:cubicBezTo>
                    <a:lnTo>
                      <a:pt x="172498" y="239649"/>
                    </a:lnTo>
                    <a:cubicBezTo>
                      <a:pt x="158020" y="258604"/>
                      <a:pt x="134017" y="279273"/>
                      <a:pt x="89345" y="279273"/>
                    </a:cubicBezTo>
                    <a:cubicBezTo>
                      <a:pt x="31242" y="279273"/>
                      <a:pt x="0" y="244697"/>
                      <a:pt x="0" y="198311"/>
                    </a:cubicBezTo>
                    <a:cubicBezTo>
                      <a:pt x="0" y="151448"/>
                      <a:pt x="32956" y="115633"/>
                      <a:pt x="106585" y="115633"/>
                    </a:cubicBezTo>
                    <a:cubicBezTo>
                      <a:pt x="132874" y="115633"/>
                      <a:pt x="155162" y="120110"/>
                      <a:pt x="169735" y="126206"/>
                    </a:cubicBezTo>
                    <a:lnTo>
                      <a:pt x="169735" y="103918"/>
                    </a:lnTo>
                    <a:cubicBezTo>
                      <a:pt x="169735" y="70961"/>
                      <a:pt x="159639" y="36862"/>
                      <a:pt x="106585" y="36862"/>
                    </a:cubicBezTo>
                    <a:cubicBezTo>
                      <a:pt x="82010" y="36862"/>
                      <a:pt x="55816" y="44101"/>
                      <a:pt x="36862" y="59246"/>
                    </a:cubicBezTo>
                    <a:cubicBezTo>
                      <a:pt x="30671" y="63722"/>
                      <a:pt x="27337" y="63151"/>
                      <a:pt x="22860" y="56959"/>
                    </a:cubicBezTo>
                    <a:lnTo>
                      <a:pt x="13906" y="44101"/>
                    </a:lnTo>
                    <a:cubicBezTo>
                      <a:pt x="10573" y="38576"/>
                      <a:pt x="11144" y="33528"/>
                      <a:pt x="16192" y="29623"/>
                    </a:cubicBezTo>
                    <a:cubicBezTo>
                      <a:pt x="39052" y="10668"/>
                      <a:pt x="73152" y="0"/>
                      <a:pt x="110490" y="0"/>
                    </a:cubicBezTo>
                    <a:cubicBezTo>
                      <a:pt x="183071" y="0"/>
                      <a:pt x="213265" y="39624"/>
                      <a:pt x="213265" y="97155"/>
                    </a:cubicBezTo>
                    <a:lnTo>
                      <a:pt x="213265" y="263557"/>
                    </a:lnTo>
                    <a:cubicBezTo>
                      <a:pt x="213265" y="270796"/>
                      <a:pt x="210502" y="273653"/>
                      <a:pt x="203168" y="273653"/>
                    </a:cubicBezTo>
                    <a:lnTo>
                      <a:pt x="182594" y="273653"/>
                    </a:lnTo>
                    <a:close/>
                    <a:moveTo>
                      <a:pt x="169831" y="205645"/>
                    </a:moveTo>
                    <a:lnTo>
                      <a:pt x="169831" y="158210"/>
                    </a:lnTo>
                    <a:cubicBezTo>
                      <a:pt x="155257" y="151543"/>
                      <a:pt x="129064" y="149257"/>
                      <a:pt x="112300" y="149257"/>
                    </a:cubicBezTo>
                    <a:cubicBezTo>
                      <a:pt x="62008" y="149257"/>
                      <a:pt x="44196" y="169354"/>
                      <a:pt x="44196" y="197263"/>
                    </a:cubicBezTo>
                    <a:cubicBezTo>
                      <a:pt x="44196" y="219551"/>
                      <a:pt x="55340" y="244126"/>
                      <a:pt x="96679" y="244126"/>
                    </a:cubicBezTo>
                    <a:cubicBezTo>
                      <a:pt x="124587" y="244221"/>
                      <a:pt x="150781" y="232981"/>
                      <a:pt x="169831" y="2056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4F0BE51-8B51-43AC-9D0B-889A7E20AB08}"/>
                  </a:ext>
                </a:extLst>
              </p:cNvPr>
              <p:cNvSpPr/>
              <p:nvPr/>
            </p:nvSpPr>
            <p:spPr>
              <a:xfrm>
                <a:off x="5031394" y="3300412"/>
                <a:ext cx="384544" cy="268033"/>
              </a:xfrm>
              <a:custGeom>
                <a:avLst/>
                <a:gdLst>
                  <a:gd name="connsiteX0" fmla="*/ 93977 w 384544"/>
                  <a:gd name="connsiteY0" fmla="*/ 268034 h 268033"/>
                  <a:gd name="connsiteX1" fmla="*/ 79499 w 384544"/>
                  <a:gd name="connsiteY1" fmla="*/ 259080 h 268033"/>
                  <a:gd name="connsiteX2" fmla="*/ 251 w 384544"/>
                  <a:gd name="connsiteY2" fmla="*/ 10096 h 268033"/>
                  <a:gd name="connsiteX3" fmla="*/ 8633 w 384544"/>
                  <a:gd name="connsiteY3" fmla="*/ 0 h 268033"/>
                  <a:gd name="connsiteX4" fmla="*/ 32636 w 384544"/>
                  <a:gd name="connsiteY4" fmla="*/ 0 h 268033"/>
                  <a:gd name="connsiteX5" fmla="*/ 44351 w 384544"/>
                  <a:gd name="connsiteY5" fmla="*/ 10096 h 268033"/>
                  <a:gd name="connsiteX6" fmla="*/ 105788 w 384544"/>
                  <a:gd name="connsiteY6" fmla="*/ 224504 h 268033"/>
                  <a:gd name="connsiteX7" fmla="*/ 171129 w 384544"/>
                  <a:gd name="connsiteY7" fmla="*/ 10096 h 268033"/>
                  <a:gd name="connsiteX8" fmla="*/ 182845 w 384544"/>
                  <a:gd name="connsiteY8" fmla="*/ 0 h 268033"/>
                  <a:gd name="connsiteX9" fmla="*/ 201800 w 384544"/>
                  <a:gd name="connsiteY9" fmla="*/ 0 h 268033"/>
                  <a:gd name="connsiteX10" fmla="*/ 213515 w 384544"/>
                  <a:gd name="connsiteY10" fmla="*/ 10096 h 268033"/>
                  <a:gd name="connsiteX11" fmla="*/ 279333 w 384544"/>
                  <a:gd name="connsiteY11" fmla="*/ 224504 h 268033"/>
                  <a:gd name="connsiteX12" fmla="*/ 340769 w 384544"/>
                  <a:gd name="connsiteY12" fmla="*/ 10096 h 268033"/>
                  <a:gd name="connsiteX13" fmla="*/ 352485 w 384544"/>
                  <a:gd name="connsiteY13" fmla="*/ 0 h 268033"/>
                  <a:gd name="connsiteX14" fmla="*/ 375917 w 384544"/>
                  <a:gd name="connsiteY14" fmla="*/ 0 h 268033"/>
                  <a:gd name="connsiteX15" fmla="*/ 384298 w 384544"/>
                  <a:gd name="connsiteY15" fmla="*/ 10096 h 268033"/>
                  <a:gd name="connsiteX16" fmla="*/ 305527 w 384544"/>
                  <a:gd name="connsiteY16" fmla="*/ 259080 h 268033"/>
                  <a:gd name="connsiteX17" fmla="*/ 291049 w 384544"/>
                  <a:gd name="connsiteY17" fmla="*/ 268034 h 268033"/>
                  <a:gd name="connsiteX18" fmla="*/ 269237 w 384544"/>
                  <a:gd name="connsiteY18" fmla="*/ 268034 h 268033"/>
                  <a:gd name="connsiteX19" fmla="*/ 255235 w 384544"/>
                  <a:gd name="connsiteY19" fmla="*/ 259080 h 268033"/>
                  <a:gd name="connsiteX20" fmla="*/ 192084 w 384544"/>
                  <a:gd name="connsiteY20" fmla="*/ 65913 h 268033"/>
                  <a:gd name="connsiteX21" fmla="*/ 129600 w 384544"/>
                  <a:gd name="connsiteY21" fmla="*/ 258509 h 268033"/>
                  <a:gd name="connsiteX22" fmla="*/ 115598 w 384544"/>
                  <a:gd name="connsiteY22" fmla="*/ 268034 h 268033"/>
                  <a:gd name="connsiteX23" fmla="*/ 93977 w 384544"/>
                  <a:gd name="connsiteY23" fmla="*/ 268034 h 26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4544" h="268033">
                    <a:moveTo>
                      <a:pt x="93977" y="268034"/>
                    </a:moveTo>
                    <a:cubicBezTo>
                      <a:pt x="86738" y="268034"/>
                      <a:pt x="82832" y="265271"/>
                      <a:pt x="79499" y="259080"/>
                    </a:cubicBezTo>
                    <a:cubicBezTo>
                      <a:pt x="51019" y="197644"/>
                      <a:pt x="16348" y="96583"/>
                      <a:pt x="251" y="10096"/>
                    </a:cubicBezTo>
                    <a:cubicBezTo>
                      <a:pt x="-892" y="3334"/>
                      <a:pt x="1870" y="0"/>
                      <a:pt x="8633" y="0"/>
                    </a:cubicBezTo>
                    <a:lnTo>
                      <a:pt x="32636" y="0"/>
                    </a:lnTo>
                    <a:cubicBezTo>
                      <a:pt x="39875" y="0"/>
                      <a:pt x="43208" y="2762"/>
                      <a:pt x="44351" y="10096"/>
                    </a:cubicBezTo>
                    <a:cubicBezTo>
                      <a:pt x="57210" y="82677"/>
                      <a:pt x="82832" y="169736"/>
                      <a:pt x="105788" y="224504"/>
                    </a:cubicBezTo>
                    <a:cubicBezTo>
                      <a:pt x="130934" y="169831"/>
                      <a:pt x="158270" y="82677"/>
                      <a:pt x="171129" y="10096"/>
                    </a:cubicBezTo>
                    <a:cubicBezTo>
                      <a:pt x="172177" y="2858"/>
                      <a:pt x="175606" y="0"/>
                      <a:pt x="182845" y="0"/>
                    </a:cubicBezTo>
                    <a:lnTo>
                      <a:pt x="201800" y="0"/>
                    </a:lnTo>
                    <a:cubicBezTo>
                      <a:pt x="209039" y="0"/>
                      <a:pt x="212372" y="2762"/>
                      <a:pt x="213515" y="10096"/>
                    </a:cubicBezTo>
                    <a:cubicBezTo>
                      <a:pt x="226946" y="82677"/>
                      <a:pt x="254282" y="169736"/>
                      <a:pt x="279333" y="224504"/>
                    </a:cubicBezTo>
                    <a:cubicBezTo>
                      <a:pt x="302193" y="169831"/>
                      <a:pt x="327911" y="82677"/>
                      <a:pt x="340769" y="10096"/>
                    </a:cubicBezTo>
                    <a:cubicBezTo>
                      <a:pt x="341817" y="2858"/>
                      <a:pt x="345246" y="0"/>
                      <a:pt x="352485" y="0"/>
                    </a:cubicBezTo>
                    <a:lnTo>
                      <a:pt x="375917" y="0"/>
                    </a:lnTo>
                    <a:cubicBezTo>
                      <a:pt x="382584" y="0"/>
                      <a:pt x="385442" y="3334"/>
                      <a:pt x="384298" y="10096"/>
                    </a:cubicBezTo>
                    <a:cubicBezTo>
                      <a:pt x="368678" y="96583"/>
                      <a:pt x="334007" y="197072"/>
                      <a:pt x="305527" y="259080"/>
                    </a:cubicBezTo>
                    <a:cubicBezTo>
                      <a:pt x="302193" y="265271"/>
                      <a:pt x="298288" y="268034"/>
                      <a:pt x="291049" y="268034"/>
                    </a:cubicBezTo>
                    <a:lnTo>
                      <a:pt x="269237" y="268034"/>
                    </a:lnTo>
                    <a:cubicBezTo>
                      <a:pt x="261998" y="268034"/>
                      <a:pt x="258092" y="265271"/>
                      <a:pt x="255235" y="259080"/>
                    </a:cubicBezTo>
                    <a:cubicBezTo>
                      <a:pt x="223421" y="184880"/>
                      <a:pt x="203324" y="124015"/>
                      <a:pt x="192084" y="65913"/>
                    </a:cubicBezTo>
                    <a:cubicBezTo>
                      <a:pt x="181511" y="124015"/>
                      <a:pt x="160842" y="184880"/>
                      <a:pt x="129600" y="258509"/>
                    </a:cubicBezTo>
                    <a:cubicBezTo>
                      <a:pt x="126838" y="265271"/>
                      <a:pt x="122933" y="268034"/>
                      <a:pt x="115598" y="268034"/>
                    </a:cubicBezTo>
                    <a:lnTo>
                      <a:pt x="93977" y="2680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0823E3B-DF22-4CEF-80F5-CC013775A103}"/>
                  </a:ext>
                </a:extLst>
              </p:cNvPr>
              <p:cNvSpPr/>
              <p:nvPr/>
            </p:nvSpPr>
            <p:spPr>
              <a:xfrm>
                <a:off x="5451316" y="3294887"/>
                <a:ext cx="246697" cy="279177"/>
              </a:xfrm>
              <a:custGeom>
                <a:avLst/>
                <a:gdLst>
                  <a:gd name="connsiteX0" fmla="*/ 123348 w 246697"/>
                  <a:gd name="connsiteY0" fmla="*/ 279178 h 279177"/>
                  <a:gd name="connsiteX1" fmla="*/ 0 w 246697"/>
                  <a:gd name="connsiteY1" fmla="*/ 139637 h 279177"/>
                  <a:gd name="connsiteX2" fmla="*/ 123348 w 246697"/>
                  <a:gd name="connsiteY2" fmla="*/ 0 h 279177"/>
                  <a:gd name="connsiteX3" fmla="*/ 246697 w 246697"/>
                  <a:gd name="connsiteY3" fmla="*/ 139637 h 279177"/>
                  <a:gd name="connsiteX4" fmla="*/ 123348 w 246697"/>
                  <a:gd name="connsiteY4" fmla="*/ 279178 h 279177"/>
                  <a:gd name="connsiteX5" fmla="*/ 123348 w 246697"/>
                  <a:gd name="connsiteY5" fmla="*/ 244507 h 279177"/>
                  <a:gd name="connsiteX6" fmla="*/ 201453 w 246697"/>
                  <a:gd name="connsiteY6" fmla="*/ 139541 h 279177"/>
                  <a:gd name="connsiteX7" fmla="*/ 123348 w 246697"/>
                  <a:gd name="connsiteY7" fmla="*/ 34576 h 279177"/>
                  <a:gd name="connsiteX8" fmla="*/ 45244 w 246697"/>
                  <a:gd name="connsiteY8" fmla="*/ 139541 h 279177"/>
                  <a:gd name="connsiteX9" fmla="*/ 123348 w 246697"/>
                  <a:gd name="connsiteY9" fmla="*/ 244507 h 27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7" h="279177">
                    <a:moveTo>
                      <a:pt x="123348" y="279178"/>
                    </a:moveTo>
                    <a:cubicBezTo>
                      <a:pt x="35719" y="279178"/>
                      <a:pt x="0" y="211646"/>
                      <a:pt x="0" y="139637"/>
                    </a:cubicBezTo>
                    <a:cubicBezTo>
                      <a:pt x="0" y="67627"/>
                      <a:pt x="37433" y="0"/>
                      <a:pt x="123348" y="0"/>
                    </a:cubicBezTo>
                    <a:cubicBezTo>
                      <a:pt x="210978" y="0"/>
                      <a:pt x="246697" y="67532"/>
                      <a:pt x="246697" y="139637"/>
                    </a:cubicBezTo>
                    <a:cubicBezTo>
                      <a:pt x="246697" y="211550"/>
                      <a:pt x="209264" y="279178"/>
                      <a:pt x="123348" y="279178"/>
                    </a:cubicBezTo>
                    <a:close/>
                    <a:moveTo>
                      <a:pt x="123348" y="244507"/>
                    </a:moveTo>
                    <a:cubicBezTo>
                      <a:pt x="179165" y="244507"/>
                      <a:pt x="201453" y="194786"/>
                      <a:pt x="201453" y="139541"/>
                    </a:cubicBezTo>
                    <a:cubicBezTo>
                      <a:pt x="201453" y="84296"/>
                      <a:pt x="179165" y="34576"/>
                      <a:pt x="123348" y="34576"/>
                    </a:cubicBezTo>
                    <a:cubicBezTo>
                      <a:pt x="67532" y="34576"/>
                      <a:pt x="45244" y="84296"/>
                      <a:pt x="45244" y="139541"/>
                    </a:cubicBezTo>
                    <a:cubicBezTo>
                      <a:pt x="45148" y="194881"/>
                      <a:pt x="67437" y="244507"/>
                      <a:pt x="123348" y="24450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DD10826-22C1-43BE-8B6C-72EACFD67AB3}"/>
                  </a:ext>
                </a:extLst>
              </p:cNvPr>
              <p:cNvSpPr/>
              <p:nvPr/>
            </p:nvSpPr>
            <p:spPr>
              <a:xfrm>
                <a:off x="5762689" y="3294887"/>
                <a:ext cx="147946" cy="273653"/>
              </a:xfrm>
              <a:custGeom>
                <a:avLst/>
                <a:gdLst>
                  <a:gd name="connsiteX0" fmla="*/ 10096 w 147946"/>
                  <a:gd name="connsiteY0" fmla="*/ 273558 h 273653"/>
                  <a:gd name="connsiteX1" fmla="*/ 0 w 147946"/>
                  <a:gd name="connsiteY1" fmla="*/ 263462 h 273653"/>
                  <a:gd name="connsiteX2" fmla="*/ 0 w 147946"/>
                  <a:gd name="connsiteY2" fmla="*/ 15621 h 273653"/>
                  <a:gd name="connsiteX3" fmla="*/ 10096 w 147946"/>
                  <a:gd name="connsiteY3" fmla="*/ 5525 h 273653"/>
                  <a:gd name="connsiteX4" fmla="*/ 30766 w 147946"/>
                  <a:gd name="connsiteY4" fmla="*/ 5525 h 273653"/>
                  <a:gd name="connsiteX5" fmla="*/ 40862 w 147946"/>
                  <a:gd name="connsiteY5" fmla="*/ 15621 h 273653"/>
                  <a:gd name="connsiteX6" fmla="*/ 40862 w 147946"/>
                  <a:gd name="connsiteY6" fmla="*/ 40767 h 273653"/>
                  <a:gd name="connsiteX7" fmla="*/ 116776 w 147946"/>
                  <a:gd name="connsiteY7" fmla="*/ 0 h 273653"/>
                  <a:gd name="connsiteX8" fmla="*/ 140208 w 147946"/>
                  <a:gd name="connsiteY8" fmla="*/ 2858 h 273653"/>
                  <a:gd name="connsiteX9" fmla="*/ 147447 w 147946"/>
                  <a:gd name="connsiteY9" fmla="*/ 15145 h 273653"/>
                  <a:gd name="connsiteX10" fmla="*/ 142970 w 147946"/>
                  <a:gd name="connsiteY10" fmla="*/ 35814 h 273653"/>
                  <a:gd name="connsiteX11" fmla="*/ 131254 w 147946"/>
                  <a:gd name="connsiteY11" fmla="*/ 43053 h 273653"/>
                  <a:gd name="connsiteX12" fmla="*/ 107822 w 147946"/>
                  <a:gd name="connsiteY12" fmla="*/ 39719 h 273653"/>
                  <a:gd name="connsiteX13" fmla="*/ 43624 w 147946"/>
                  <a:gd name="connsiteY13" fmla="*/ 72104 h 273653"/>
                  <a:gd name="connsiteX14" fmla="*/ 43624 w 147946"/>
                  <a:gd name="connsiteY14" fmla="*/ 263557 h 273653"/>
                  <a:gd name="connsiteX15" fmla="*/ 33528 w 147946"/>
                  <a:gd name="connsiteY15" fmla="*/ 273653 h 273653"/>
                  <a:gd name="connsiteX16" fmla="*/ 10096 w 147946"/>
                  <a:gd name="connsiteY16" fmla="*/ 273653 h 27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7946" h="273653">
                    <a:moveTo>
                      <a:pt x="10096" y="273558"/>
                    </a:moveTo>
                    <a:cubicBezTo>
                      <a:pt x="2857" y="273558"/>
                      <a:pt x="0" y="270796"/>
                      <a:pt x="0" y="263462"/>
                    </a:cubicBezTo>
                    <a:lnTo>
                      <a:pt x="0" y="15621"/>
                    </a:lnTo>
                    <a:cubicBezTo>
                      <a:pt x="0" y="8382"/>
                      <a:pt x="2762" y="5525"/>
                      <a:pt x="10096" y="5525"/>
                    </a:cubicBezTo>
                    <a:lnTo>
                      <a:pt x="30766" y="5525"/>
                    </a:lnTo>
                    <a:cubicBezTo>
                      <a:pt x="38005" y="5525"/>
                      <a:pt x="40862" y="8287"/>
                      <a:pt x="40862" y="15621"/>
                    </a:cubicBezTo>
                    <a:lnTo>
                      <a:pt x="40862" y="40767"/>
                    </a:lnTo>
                    <a:cubicBezTo>
                      <a:pt x="55912" y="21241"/>
                      <a:pt x="77724" y="0"/>
                      <a:pt x="116776" y="0"/>
                    </a:cubicBezTo>
                    <a:cubicBezTo>
                      <a:pt x="124015" y="0"/>
                      <a:pt x="132397" y="572"/>
                      <a:pt x="140208" y="2858"/>
                    </a:cubicBezTo>
                    <a:cubicBezTo>
                      <a:pt x="146399" y="4477"/>
                      <a:pt x="149161" y="8954"/>
                      <a:pt x="147447" y="15145"/>
                    </a:cubicBezTo>
                    <a:lnTo>
                      <a:pt x="142970" y="35814"/>
                    </a:lnTo>
                    <a:cubicBezTo>
                      <a:pt x="141351" y="43053"/>
                      <a:pt x="138493" y="44768"/>
                      <a:pt x="131254" y="43053"/>
                    </a:cubicBezTo>
                    <a:cubicBezTo>
                      <a:pt x="123444" y="40767"/>
                      <a:pt x="115633" y="39719"/>
                      <a:pt x="107822" y="39719"/>
                    </a:cubicBezTo>
                    <a:cubicBezTo>
                      <a:pt x="86582" y="39719"/>
                      <a:pt x="60960" y="48101"/>
                      <a:pt x="43624" y="72104"/>
                    </a:cubicBezTo>
                    <a:lnTo>
                      <a:pt x="43624" y="263557"/>
                    </a:lnTo>
                    <a:cubicBezTo>
                      <a:pt x="43624" y="270796"/>
                      <a:pt x="40862" y="273653"/>
                      <a:pt x="33528" y="273653"/>
                    </a:cubicBezTo>
                    <a:lnTo>
                      <a:pt x="10096" y="2736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BF82DEA-DE2A-4D39-A074-84DDCE65814E}"/>
                  </a:ext>
                </a:extLst>
              </p:cNvPr>
              <p:cNvSpPr/>
              <p:nvPr/>
            </p:nvSpPr>
            <p:spPr>
              <a:xfrm>
                <a:off x="5957475" y="3167633"/>
                <a:ext cx="43624" cy="400907"/>
              </a:xfrm>
              <a:custGeom>
                <a:avLst/>
                <a:gdLst>
                  <a:gd name="connsiteX0" fmla="*/ 10096 w 43624"/>
                  <a:gd name="connsiteY0" fmla="*/ 400812 h 400907"/>
                  <a:gd name="connsiteX1" fmla="*/ 0 w 43624"/>
                  <a:gd name="connsiteY1" fmla="*/ 390716 h 400907"/>
                  <a:gd name="connsiteX2" fmla="*/ 0 w 43624"/>
                  <a:gd name="connsiteY2" fmla="*/ 10001 h 400907"/>
                  <a:gd name="connsiteX3" fmla="*/ 10096 w 43624"/>
                  <a:gd name="connsiteY3" fmla="*/ 0 h 400907"/>
                  <a:gd name="connsiteX4" fmla="*/ 33528 w 43624"/>
                  <a:gd name="connsiteY4" fmla="*/ 0 h 400907"/>
                  <a:gd name="connsiteX5" fmla="*/ 43625 w 43624"/>
                  <a:gd name="connsiteY5" fmla="*/ 10001 h 400907"/>
                  <a:gd name="connsiteX6" fmla="*/ 43625 w 43624"/>
                  <a:gd name="connsiteY6" fmla="*/ 390811 h 400907"/>
                  <a:gd name="connsiteX7" fmla="*/ 33528 w 43624"/>
                  <a:gd name="connsiteY7" fmla="*/ 400907 h 400907"/>
                  <a:gd name="connsiteX8" fmla="*/ 10096 w 43624"/>
                  <a:gd name="connsiteY8" fmla="*/ 400907 h 4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624" h="400907">
                    <a:moveTo>
                      <a:pt x="10096" y="400812"/>
                    </a:moveTo>
                    <a:cubicBezTo>
                      <a:pt x="2858" y="400812"/>
                      <a:pt x="0" y="398050"/>
                      <a:pt x="0" y="390716"/>
                    </a:cubicBezTo>
                    <a:lnTo>
                      <a:pt x="0" y="10001"/>
                    </a:lnTo>
                    <a:cubicBezTo>
                      <a:pt x="0" y="2762"/>
                      <a:pt x="2763" y="0"/>
                      <a:pt x="10096" y="0"/>
                    </a:cubicBezTo>
                    <a:lnTo>
                      <a:pt x="33528" y="0"/>
                    </a:lnTo>
                    <a:cubicBezTo>
                      <a:pt x="40767" y="0"/>
                      <a:pt x="43625" y="2762"/>
                      <a:pt x="43625" y="10001"/>
                    </a:cubicBezTo>
                    <a:lnTo>
                      <a:pt x="43625" y="390811"/>
                    </a:lnTo>
                    <a:cubicBezTo>
                      <a:pt x="43625" y="398050"/>
                      <a:pt x="40863" y="400907"/>
                      <a:pt x="33528" y="400907"/>
                    </a:cubicBezTo>
                    <a:lnTo>
                      <a:pt x="10096" y="4009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3367B42-F405-4992-A070-C3F5CF14E23F}"/>
                  </a:ext>
                </a:extLst>
              </p:cNvPr>
              <p:cNvSpPr/>
              <p:nvPr/>
            </p:nvSpPr>
            <p:spPr>
              <a:xfrm>
                <a:off x="6065679" y="3167633"/>
                <a:ext cx="230695" cy="406336"/>
              </a:xfrm>
              <a:custGeom>
                <a:avLst/>
                <a:gdLst>
                  <a:gd name="connsiteX0" fmla="*/ 199930 w 230695"/>
                  <a:gd name="connsiteY0" fmla="*/ 400812 h 406336"/>
                  <a:gd name="connsiteX1" fmla="*/ 189833 w 230695"/>
                  <a:gd name="connsiteY1" fmla="*/ 390716 h 406336"/>
                  <a:gd name="connsiteX2" fmla="*/ 189833 w 230695"/>
                  <a:gd name="connsiteY2" fmla="*/ 368332 h 406336"/>
                  <a:gd name="connsiteX3" fmla="*/ 112204 w 230695"/>
                  <a:gd name="connsiteY3" fmla="*/ 406337 h 406336"/>
                  <a:gd name="connsiteX4" fmla="*/ 0 w 230695"/>
                  <a:gd name="connsiteY4" fmla="*/ 267367 h 406336"/>
                  <a:gd name="connsiteX5" fmla="*/ 112204 w 230695"/>
                  <a:gd name="connsiteY5" fmla="*/ 127254 h 406336"/>
                  <a:gd name="connsiteX6" fmla="*/ 187071 w 230695"/>
                  <a:gd name="connsiteY6" fmla="*/ 161354 h 406336"/>
                  <a:gd name="connsiteX7" fmla="*/ 187071 w 230695"/>
                  <a:gd name="connsiteY7" fmla="*/ 10001 h 406336"/>
                  <a:gd name="connsiteX8" fmla="*/ 197167 w 230695"/>
                  <a:gd name="connsiteY8" fmla="*/ 0 h 406336"/>
                  <a:gd name="connsiteX9" fmla="*/ 220599 w 230695"/>
                  <a:gd name="connsiteY9" fmla="*/ 0 h 406336"/>
                  <a:gd name="connsiteX10" fmla="*/ 230695 w 230695"/>
                  <a:gd name="connsiteY10" fmla="*/ 10001 h 406336"/>
                  <a:gd name="connsiteX11" fmla="*/ 230695 w 230695"/>
                  <a:gd name="connsiteY11" fmla="*/ 390811 h 406336"/>
                  <a:gd name="connsiteX12" fmla="*/ 220599 w 230695"/>
                  <a:gd name="connsiteY12" fmla="*/ 400907 h 406336"/>
                  <a:gd name="connsiteX13" fmla="*/ 199930 w 230695"/>
                  <a:gd name="connsiteY13" fmla="*/ 400907 h 406336"/>
                  <a:gd name="connsiteX14" fmla="*/ 120682 w 230695"/>
                  <a:gd name="connsiteY14" fmla="*/ 371285 h 406336"/>
                  <a:gd name="connsiteX15" fmla="*/ 187071 w 230695"/>
                  <a:gd name="connsiteY15" fmla="*/ 334423 h 406336"/>
                  <a:gd name="connsiteX16" fmla="*/ 187071 w 230695"/>
                  <a:gd name="connsiteY16" fmla="*/ 199263 h 406336"/>
                  <a:gd name="connsiteX17" fmla="*/ 120682 w 230695"/>
                  <a:gd name="connsiteY17" fmla="*/ 162401 h 406336"/>
                  <a:gd name="connsiteX18" fmla="*/ 45339 w 230695"/>
                  <a:gd name="connsiteY18" fmla="*/ 266795 h 406336"/>
                  <a:gd name="connsiteX19" fmla="*/ 120682 w 230695"/>
                  <a:gd name="connsiteY19" fmla="*/ 371285 h 40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0695" h="406336">
                    <a:moveTo>
                      <a:pt x="199930" y="400812"/>
                    </a:moveTo>
                    <a:cubicBezTo>
                      <a:pt x="192691" y="400812"/>
                      <a:pt x="189833" y="398050"/>
                      <a:pt x="189833" y="390716"/>
                    </a:cubicBezTo>
                    <a:lnTo>
                      <a:pt x="189833" y="368332"/>
                    </a:lnTo>
                    <a:cubicBezTo>
                      <a:pt x="175831" y="389573"/>
                      <a:pt x="151829" y="406337"/>
                      <a:pt x="112204" y="406337"/>
                    </a:cubicBezTo>
                    <a:cubicBezTo>
                      <a:pt x="42386" y="406337"/>
                      <a:pt x="0" y="354997"/>
                      <a:pt x="0" y="267367"/>
                    </a:cubicBezTo>
                    <a:cubicBezTo>
                      <a:pt x="0" y="180308"/>
                      <a:pt x="42386" y="127254"/>
                      <a:pt x="112204" y="127254"/>
                    </a:cubicBezTo>
                    <a:cubicBezTo>
                      <a:pt x="150685" y="127254"/>
                      <a:pt x="174212" y="142875"/>
                      <a:pt x="187071" y="161354"/>
                    </a:cubicBezTo>
                    <a:lnTo>
                      <a:pt x="187071" y="10001"/>
                    </a:lnTo>
                    <a:cubicBezTo>
                      <a:pt x="187071" y="2762"/>
                      <a:pt x="189833" y="0"/>
                      <a:pt x="197167" y="0"/>
                    </a:cubicBezTo>
                    <a:lnTo>
                      <a:pt x="220599" y="0"/>
                    </a:lnTo>
                    <a:cubicBezTo>
                      <a:pt x="227838" y="0"/>
                      <a:pt x="230695" y="2762"/>
                      <a:pt x="230695" y="10001"/>
                    </a:cubicBezTo>
                    <a:lnTo>
                      <a:pt x="230695" y="390811"/>
                    </a:lnTo>
                    <a:cubicBezTo>
                      <a:pt x="230695" y="398050"/>
                      <a:pt x="227933" y="400907"/>
                      <a:pt x="220599" y="400907"/>
                    </a:cubicBezTo>
                    <a:lnTo>
                      <a:pt x="199930" y="400907"/>
                    </a:lnTo>
                    <a:close/>
                    <a:moveTo>
                      <a:pt x="120682" y="371285"/>
                    </a:moveTo>
                    <a:cubicBezTo>
                      <a:pt x="146399" y="371285"/>
                      <a:pt x="170402" y="360617"/>
                      <a:pt x="187071" y="334423"/>
                    </a:cubicBezTo>
                    <a:lnTo>
                      <a:pt x="187071" y="199263"/>
                    </a:lnTo>
                    <a:cubicBezTo>
                      <a:pt x="170307" y="172974"/>
                      <a:pt x="146304" y="162401"/>
                      <a:pt x="120682" y="162401"/>
                    </a:cubicBezTo>
                    <a:cubicBezTo>
                      <a:pt x="75438" y="162401"/>
                      <a:pt x="45339" y="196977"/>
                      <a:pt x="45339" y="266795"/>
                    </a:cubicBezTo>
                    <a:cubicBezTo>
                      <a:pt x="45244" y="336614"/>
                      <a:pt x="75438" y="371285"/>
                      <a:pt x="120682" y="3712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65231E4-5A7E-4D1E-A4BC-C26DD5DC56D2}"/>
                  </a:ext>
                </a:extLst>
              </p:cNvPr>
              <p:cNvSpPr/>
              <p:nvPr/>
            </p:nvSpPr>
            <p:spPr>
              <a:xfrm>
                <a:off x="6462014" y="3228403"/>
                <a:ext cx="176048" cy="345662"/>
              </a:xfrm>
              <a:custGeom>
                <a:avLst/>
                <a:gdLst>
                  <a:gd name="connsiteX0" fmla="*/ 10001 w 176048"/>
                  <a:gd name="connsiteY0" fmla="*/ 106108 h 345662"/>
                  <a:gd name="connsiteX1" fmla="*/ 0 w 176048"/>
                  <a:gd name="connsiteY1" fmla="*/ 96107 h 345662"/>
                  <a:gd name="connsiteX2" fmla="*/ 0 w 176048"/>
                  <a:gd name="connsiteY2" fmla="*/ 82105 h 345662"/>
                  <a:gd name="connsiteX3" fmla="*/ 10001 w 176048"/>
                  <a:gd name="connsiteY3" fmla="*/ 72009 h 345662"/>
                  <a:gd name="connsiteX4" fmla="*/ 45720 w 176048"/>
                  <a:gd name="connsiteY4" fmla="*/ 72009 h 345662"/>
                  <a:gd name="connsiteX5" fmla="*/ 45720 w 176048"/>
                  <a:gd name="connsiteY5" fmla="*/ 10096 h 345662"/>
                  <a:gd name="connsiteX6" fmla="*/ 55816 w 176048"/>
                  <a:gd name="connsiteY6" fmla="*/ 0 h 345662"/>
                  <a:gd name="connsiteX7" fmla="*/ 79248 w 176048"/>
                  <a:gd name="connsiteY7" fmla="*/ 0 h 345662"/>
                  <a:gd name="connsiteX8" fmla="*/ 89345 w 176048"/>
                  <a:gd name="connsiteY8" fmla="*/ 10096 h 345662"/>
                  <a:gd name="connsiteX9" fmla="*/ 89345 w 176048"/>
                  <a:gd name="connsiteY9" fmla="*/ 72104 h 345662"/>
                  <a:gd name="connsiteX10" fmla="*/ 165259 w 176048"/>
                  <a:gd name="connsiteY10" fmla="*/ 72104 h 345662"/>
                  <a:gd name="connsiteX11" fmla="*/ 175355 w 176048"/>
                  <a:gd name="connsiteY11" fmla="*/ 82201 h 345662"/>
                  <a:gd name="connsiteX12" fmla="*/ 175355 w 176048"/>
                  <a:gd name="connsiteY12" fmla="*/ 96202 h 345662"/>
                  <a:gd name="connsiteX13" fmla="*/ 165259 w 176048"/>
                  <a:gd name="connsiteY13" fmla="*/ 106204 h 345662"/>
                  <a:gd name="connsiteX14" fmla="*/ 89345 w 176048"/>
                  <a:gd name="connsiteY14" fmla="*/ 106204 h 345662"/>
                  <a:gd name="connsiteX15" fmla="*/ 89345 w 176048"/>
                  <a:gd name="connsiteY15" fmla="*/ 263652 h 345662"/>
                  <a:gd name="connsiteX16" fmla="*/ 124492 w 176048"/>
                  <a:gd name="connsiteY16" fmla="*/ 309467 h 345662"/>
                  <a:gd name="connsiteX17" fmla="*/ 156305 w 176048"/>
                  <a:gd name="connsiteY17" fmla="*/ 300514 h 345662"/>
                  <a:gd name="connsiteX18" fmla="*/ 168593 w 176048"/>
                  <a:gd name="connsiteY18" fmla="*/ 304419 h 345662"/>
                  <a:gd name="connsiteX19" fmla="*/ 174688 w 176048"/>
                  <a:gd name="connsiteY19" fmla="*/ 318897 h 345662"/>
                  <a:gd name="connsiteX20" fmla="*/ 170212 w 176048"/>
                  <a:gd name="connsiteY20" fmla="*/ 333375 h 345662"/>
                  <a:gd name="connsiteX21" fmla="*/ 118872 w 176048"/>
                  <a:gd name="connsiteY21" fmla="*/ 345662 h 345662"/>
                  <a:gd name="connsiteX22" fmla="*/ 45720 w 176048"/>
                  <a:gd name="connsiteY22" fmla="*/ 265271 h 345662"/>
                  <a:gd name="connsiteX23" fmla="*/ 45720 w 176048"/>
                  <a:gd name="connsiteY23" fmla="*/ 106108 h 345662"/>
                  <a:gd name="connsiteX24" fmla="*/ 10001 w 176048"/>
                  <a:gd name="connsiteY24" fmla="*/ 106108 h 345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6048" h="345662">
                    <a:moveTo>
                      <a:pt x="10001" y="106108"/>
                    </a:moveTo>
                    <a:cubicBezTo>
                      <a:pt x="2762" y="106108"/>
                      <a:pt x="0" y="103346"/>
                      <a:pt x="0" y="96107"/>
                    </a:cubicBezTo>
                    <a:lnTo>
                      <a:pt x="0" y="82105"/>
                    </a:lnTo>
                    <a:cubicBezTo>
                      <a:pt x="0" y="74867"/>
                      <a:pt x="2762" y="72009"/>
                      <a:pt x="10001" y="72009"/>
                    </a:cubicBezTo>
                    <a:lnTo>
                      <a:pt x="45720" y="72009"/>
                    </a:lnTo>
                    <a:lnTo>
                      <a:pt x="45720" y="10096"/>
                    </a:lnTo>
                    <a:cubicBezTo>
                      <a:pt x="45720" y="2857"/>
                      <a:pt x="48577" y="0"/>
                      <a:pt x="55816" y="0"/>
                    </a:cubicBezTo>
                    <a:lnTo>
                      <a:pt x="79248" y="0"/>
                    </a:lnTo>
                    <a:cubicBezTo>
                      <a:pt x="86487" y="0"/>
                      <a:pt x="89345" y="2762"/>
                      <a:pt x="89345" y="10096"/>
                    </a:cubicBezTo>
                    <a:lnTo>
                      <a:pt x="89345" y="72104"/>
                    </a:lnTo>
                    <a:lnTo>
                      <a:pt x="165259" y="72104"/>
                    </a:lnTo>
                    <a:cubicBezTo>
                      <a:pt x="172498" y="72104"/>
                      <a:pt x="175355" y="74867"/>
                      <a:pt x="175355" y="82201"/>
                    </a:cubicBezTo>
                    <a:lnTo>
                      <a:pt x="175355" y="96202"/>
                    </a:lnTo>
                    <a:cubicBezTo>
                      <a:pt x="175355" y="103442"/>
                      <a:pt x="172593" y="106204"/>
                      <a:pt x="165259" y="106204"/>
                    </a:cubicBezTo>
                    <a:lnTo>
                      <a:pt x="89345" y="106204"/>
                    </a:lnTo>
                    <a:lnTo>
                      <a:pt x="89345" y="263652"/>
                    </a:lnTo>
                    <a:cubicBezTo>
                      <a:pt x="89345" y="293275"/>
                      <a:pt x="98298" y="309467"/>
                      <a:pt x="124492" y="309467"/>
                    </a:cubicBezTo>
                    <a:cubicBezTo>
                      <a:pt x="136779" y="309467"/>
                      <a:pt x="146875" y="306134"/>
                      <a:pt x="156305" y="300514"/>
                    </a:cubicBezTo>
                    <a:cubicBezTo>
                      <a:pt x="162496" y="297180"/>
                      <a:pt x="165830" y="298228"/>
                      <a:pt x="168593" y="304419"/>
                    </a:cubicBezTo>
                    <a:lnTo>
                      <a:pt x="174688" y="318897"/>
                    </a:lnTo>
                    <a:cubicBezTo>
                      <a:pt x="177546" y="325565"/>
                      <a:pt x="175831" y="330041"/>
                      <a:pt x="170212" y="333375"/>
                    </a:cubicBezTo>
                    <a:cubicBezTo>
                      <a:pt x="154591" y="342328"/>
                      <a:pt x="137255" y="345662"/>
                      <a:pt x="118872" y="345662"/>
                    </a:cubicBezTo>
                    <a:cubicBezTo>
                      <a:pt x="72009" y="345662"/>
                      <a:pt x="45720" y="324421"/>
                      <a:pt x="45720" y="265271"/>
                    </a:cubicBezTo>
                    <a:lnTo>
                      <a:pt x="45720" y="106108"/>
                    </a:lnTo>
                    <a:lnTo>
                      <a:pt x="10001" y="1061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6F832CE-507E-4CC7-BF84-34725E2E8F2D}"/>
                  </a:ext>
                </a:extLst>
              </p:cNvPr>
              <p:cNvSpPr/>
              <p:nvPr/>
            </p:nvSpPr>
            <p:spPr>
              <a:xfrm>
                <a:off x="6691948" y="3167633"/>
                <a:ext cx="216122" cy="400907"/>
              </a:xfrm>
              <a:custGeom>
                <a:avLst/>
                <a:gdLst>
                  <a:gd name="connsiteX0" fmla="*/ 10096 w 216122"/>
                  <a:gd name="connsiteY0" fmla="*/ 400812 h 400907"/>
                  <a:gd name="connsiteX1" fmla="*/ 0 w 216122"/>
                  <a:gd name="connsiteY1" fmla="*/ 390716 h 400907"/>
                  <a:gd name="connsiteX2" fmla="*/ 0 w 216122"/>
                  <a:gd name="connsiteY2" fmla="*/ 10001 h 400907"/>
                  <a:gd name="connsiteX3" fmla="*/ 10096 w 216122"/>
                  <a:gd name="connsiteY3" fmla="*/ 0 h 400907"/>
                  <a:gd name="connsiteX4" fmla="*/ 33528 w 216122"/>
                  <a:gd name="connsiteY4" fmla="*/ 0 h 400907"/>
                  <a:gd name="connsiteX5" fmla="*/ 43624 w 216122"/>
                  <a:gd name="connsiteY5" fmla="*/ 10001 h 400907"/>
                  <a:gd name="connsiteX6" fmla="*/ 43624 w 216122"/>
                  <a:gd name="connsiteY6" fmla="*/ 162401 h 400907"/>
                  <a:gd name="connsiteX7" fmla="*/ 122872 w 216122"/>
                  <a:gd name="connsiteY7" fmla="*/ 127254 h 400907"/>
                  <a:gd name="connsiteX8" fmla="*/ 216122 w 216122"/>
                  <a:gd name="connsiteY8" fmla="*/ 228886 h 400907"/>
                  <a:gd name="connsiteX9" fmla="*/ 216122 w 216122"/>
                  <a:gd name="connsiteY9" fmla="*/ 390811 h 400907"/>
                  <a:gd name="connsiteX10" fmla="*/ 206026 w 216122"/>
                  <a:gd name="connsiteY10" fmla="*/ 400907 h 400907"/>
                  <a:gd name="connsiteX11" fmla="*/ 182594 w 216122"/>
                  <a:gd name="connsiteY11" fmla="*/ 400907 h 400907"/>
                  <a:gd name="connsiteX12" fmla="*/ 172498 w 216122"/>
                  <a:gd name="connsiteY12" fmla="*/ 390811 h 400907"/>
                  <a:gd name="connsiteX13" fmla="*/ 172498 w 216122"/>
                  <a:gd name="connsiteY13" fmla="*/ 232791 h 400907"/>
                  <a:gd name="connsiteX14" fmla="*/ 114395 w 216122"/>
                  <a:gd name="connsiteY14" fmla="*/ 163544 h 400907"/>
                  <a:gd name="connsiteX15" fmla="*/ 43529 w 216122"/>
                  <a:gd name="connsiteY15" fmla="*/ 199263 h 400907"/>
                  <a:gd name="connsiteX16" fmla="*/ 43529 w 216122"/>
                  <a:gd name="connsiteY16" fmla="*/ 390716 h 400907"/>
                  <a:gd name="connsiteX17" fmla="*/ 33432 w 216122"/>
                  <a:gd name="connsiteY17" fmla="*/ 400812 h 400907"/>
                  <a:gd name="connsiteX18" fmla="*/ 10096 w 216122"/>
                  <a:gd name="connsiteY18" fmla="*/ 400812 h 4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6122" h="400907">
                    <a:moveTo>
                      <a:pt x="10096" y="400812"/>
                    </a:moveTo>
                    <a:cubicBezTo>
                      <a:pt x="2857" y="400812"/>
                      <a:pt x="0" y="398050"/>
                      <a:pt x="0" y="390716"/>
                    </a:cubicBezTo>
                    <a:lnTo>
                      <a:pt x="0" y="10001"/>
                    </a:lnTo>
                    <a:cubicBezTo>
                      <a:pt x="0" y="2762"/>
                      <a:pt x="2762" y="0"/>
                      <a:pt x="10096" y="0"/>
                    </a:cubicBezTo>
                    <a:lnTo>
                      <a:pt x="33528" y="0"/>
                    </a:lnTo>
                    <a:cubicBezTo>
                      <a:pt x="40767" y="0"/>
                      <a:pt x="43624" y="2762"/>
                      <a:pt x="43624" y="10001"/>
                    </a:cubicBezTo>
                    <a:lnTo>
                      <a:pt x="43624" y="162401"/>
                    </a:lnTo>
                    <a:cubicBezTo>
                      <a:pt x="59245" y="143923"/>
                      <a:pt x="83248" y="127254"/>
                      <a:pt x="122872" y="127254"/>
                    </a:cubicBezTo>
                    <a:cubicBezTo>
                      <a:pt x="189833" y="127254"/>
                      <a:pt x="216122" y="174689"/>
                      <a:pt x="216122" y="228886"/>
                    </a:cubicBezTo>
                    <a:lnTo>
                      <a:pt x="216122" y="390811"/>
                    </a:lnTo>
                    <a:cubicBezTo>
                      <a:pt x="216122" y="398050"/>
                      <a:pt x="213360" y="400907"/>
                      <a:pt x="206026" y="400907"/>
                    </a:cubicBezTo>
                    <a:lnTo>
                      <a:pt x="182594" y="400907"/>
                    </a:lnTo>
                    <a:cubicBezTo>
                      <a:pt x="175355" y="400907"/>
                      <a:pt x="172498" y="398145"/>
                      <a:pt x="172498" y="390811"/>
                    </a:cubicBezTo>
                    <a:lnTo>
                      <a:pt x="172498" y="232791"/>
                    </a:lnTo>
                    <a:cubicBezTo>
                      <a:pt x="172498" y="201549"/>
                      <a:pt x="161925" y="163544"/>
                      <a:pt x="114395" y="163544"/>
                    </a:cubicBezTo>
                    <a:cubicBezTo>
                      <a:pt x="90964" y="163544"/>
                      <a:pt x="63055" y="172498"/>
                      <a:pt x="43529" y="199263"/>
                    </a:cubicBezTo>
                    <a:lnTo>
                      <a:pt x="43529" y="390716"/>
                    </a:lnTo>
                    <a:cubicBezTo>
                      <a:pt x="43529" y="397955"/>
                      <a:pt x="40767" y="400812"/>
                      <a:pt x="33432" y="400812"/>
                    </a:cubicBezTo>
                    <a:lnTo>
                      <a:pt x="10096" y="4008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FAB949C-449E-4BCC-BED0-29A05F381CD3}"/>
                  </a:ext>
                </a:extLst>
              </p:cNvPr>
              <p:cNvSpPr/>
              <p:nvPr/>
            </p:nvSpPr>
            <p:spPr>
              <a:xfrm>
                <a:off x="6973221" y="3294697"/>
                <a:ext cx="213360" cy="279272"/>
              </a:xfrm>
              <a:custGeom>
                <a:avLst/>
                <a:gdLst>
                  <a:gd name="connsiteX0" fmla="*/ 182594 w 213360"/>
                  <a:gd name="connsiteY0" fmla="*/ 273748 h 279272"/>
                  <a:gd name="connsiteX1" fmla="*/ 172498 w 213360"/>
                  <a:gd name="connsiteY1" fmla="*/ 263652 h 279272"/>
                  <a:gd name="connsiteX2" fmla="*/ 172498 w 213360"/>
                  <a:gd name="connsiteY2" fmla="*/ 239649 h 279272"/>
                  <a:gd name="connsiteX3" fmla="*/ 89345 w 213360"/>
                  <a:gd name="connsiteY3" fmla="*/ 279273 h 279272"/>
                  <a:gd name="connsiteX4" fmla="*/ 0 w 213360"/>
                  <a:gd name="connsiteY4" fmla="*/ 198311 h 279272"/>
                  <a:gd name="connsiteX5" fmla="*/ 106585 w 213360"/>
                  <a:gd name="connsiteY5" fmla="*/ 115633 h 279272"/>
                  <a:gd name="connsiteX6" fmla="*/ 169736 w 213360"/>
                  <a:gd name="connsiteY6" fmla="*/ 126206 h 279272"/>
                  <a:gd name="connsiteX7" fmla="*/ 169736 w 213360"/>
                  <a:gd name="connsiteY7" fmla="*/ 103918 h 279272"/>
                  <a:gd name="connsiteX8" fmla="*/ 106585 w 213360"/>
                  <a:gd name="connsiteY8" fmla="*/ 36862 h 279272"/>
                  <a:gd name="connsiteX9" fmla="*/ 36766 w 213360"/>
                  <a:gd name="connsiteY9" fmla="*/ 59246 h 279272"/>
                  <a:gd name="connsiteX10" fmla="*/ 22860 w 213360"/>
                  <a:gd name="connsiteY10" fmla="*/ 56959 h 279272"/>
                  <a:gd name="connsiteX11" fmla="*/ 13907 w 213360"/>
                  <a:gd name="connsiteY11" fmla="*/ 44101 h 279272"/>
                  <a:gd name="connsiteX12" fmla="*/ 16193 w 213360"/>
                  <a:gd name="connsiteY12" fmla="*/ 29623 h 279272"/>
                  <a:gd name="connsiteX13" fmla="*/ 110585 w 213360"/>
                  <a:gd name="connsiteY13" fmla="*/ 0 h 279272"/>
                  <a:gd name="connsiteX14" fmla="*/ 213360 w 213360"/>
                  <a:gd name="connsiteY14" fmla="*/ 97155 h 279272"/>
                  <a:gd name="connsiteX15" fmla="*/ 213360 w 213360"/>
                  <a:gd name="connsiteY15" fmla="*/ 263557 h 279272"/>
                  <a:gd name="connsiteX16" fmla="*/ 203264 w 213360"/>
                  <a:gd name="connsiteY16" fmla="*/ 273653 h 279272"/>
                  <a:gd name="connsiteX17" fmla="*/ 182594 w 213360"/>
                  <a:gd name="connsiteY17" fmla="*/ 273653 h 279272"/>
                  <a:gd name="connsiteX18" fmla="*/ 169736 w 213360"/>
                  <a:gd name="connsiteY18" fmla="*/ 205645 h 279272"/>
                  <a:gd name="connsiteX19" fmla="*/ 169736 w 213360"/>
                  <a:gd name="connsiteY19" fmla="*/ 158210 h 279272"/>
                  <a:gd name="connsiteX20" fmla="*/ 112205 w 213360"/>
                  <a:gd name="connsiteY20" fmla="*/ 149257 h 279272"/>
                  <a:gd name="connsiteX21" fmla="*/ 44101 w 213360"/>
                  <a:gd name="connsiteY21" fmla="*/ 197263 h 279272"/>
                  <a:gd name="connsiteX22" fmla="*/ 96584 w 213360"/>
                  <a:gd name="connsiteY22" fmla="*/ 244126 h 279272"/>
                  <a:gd name="connsiteX23" fmla="*/ 169736 w 213360"/>
                  <a:gd name="connsiteY23" fmla="*/ 205645 h 279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3360" h="279272">
                    <a:moveTo>
                      <a:pt x="182594" y="273748"/>
                    </a:moveTo>
                    <a:cubicBezTo>
                      <a:pt x="175356" y="273748"/>
                      <a:pt x="172498" y="270986"/>
                      <a:pt x="172498" y="263652"/>
                    </a:cubicBezTo>
                    <a:lnTo>
                      <a:pt x="172498" y="239649"/>
                    </a:lnTo>
                    <a:cubicBezTo>
                      <a:pt x="157925" y="258604"/>
                      <a:pt x="134017" y="279273"/>
                      <a:pt x="89345" y="279273"/>
                    </a:cubicBezTo>
                    <a:cubicBezTo>
                      <a:pt x="31242" y="279273"/>
                      <a:pt x="0" y="244697"/>
                      <a:pt x="0" y="198311"/>
                    </a:cubicBezTo>
                    <a:cubicBezTo>
                      <a:pt x="0" y="151448"/>
                      <a:pt x="32957" y="115633"/>
                      <a:pt x="106585" y="115633"/>
                    </a:cubicBezTo>
                    <a:cubicBezTo>
                      <a:pt x="132874" y="115633"/>
                      <a:pt x="155162" y="120110"/>
                      <a:pt x="169736" y="126206"/>
                    </a:cubicBezTo>
                    <a:lnTo>
                      <a:pt x="169736" y="103918"/>
                    </a:lnTo>
                    <a:cubicBezTo>
                      <a:pt x="169736" y="70961"/>
                      <a:pt x="159639" y="36862"/>
                      <a:pt x="106585" y="36862"/>
                    </a:cubicBezTo>
                    <a:cubicBezTo>
                      <a:pt x="82010" y="36862"/>
                      <a:pt x="55816" y="44101"/>
                      <a:pt x="36766" y="59246"/>
                    </a:cubicBezTo>
                    <a:cubicBezTo>
                      <a:pt x="30671" y="63722"/>
                      <a:pt x="27241" y="63151"/>
                      <a:pt x="22860" y="56959"/>
                    </a:cubicBezTo>
                    <a:lnTo>
                      <a:pt x="13907" y="44101"/>
                    </a:lnTo>
                    <a:cubicBezTo>
                      <a:pt x="10573" y="38576"/>
                      <a:pt x="11144" y="33528"/>
                      <a:pt x="16193" y="29623"/>
                    </a:cubicBezTo>
                    <a:cubicBezTo>
                      <a:pt x="39053" y="10668"/>
                      <a:pt x="73152" y="0"/>
                      <a:pt x="110585" y="0"/>
                    </a:cubicBezTo>
                    <a:cubicBezTo>
                      <a:pt x="183166" y="0"/>
                      <a:pt x="213360" y="39624"/>
                      <a:pt x="213360" y="97155"/>
                    </a:cubicBezTo>
                    <a:lnTo>
                      <a:pt x="213360" y="263557"/>
                    </a:lnTo>
                    <a:cubicBezTo>
                      <a:pt x="213360" y="270796"/>
                      <a:pt x="210503" y="273653"/>
                      <a:pt x="203264" y="273653"/>
                    </a:cubicBezTo>
                    <a:lnTo>
                      <a:pt x="182594" y="273653"/>
                    </a:lnTo>
                    <a:close/>
                    <a:moveTo>
                      <a:pt x="169736" y="205645"/>
                    </a:moveTo>
                    <a:lnTo>
                      <a:pt x="169736" y="158210"/>
                    </a:lnTo>
                    <a:cubicBezTo>
                      <a:pt x="155162" y="151543"/>
                      <a:pt x="128968" y="149257"/>
                      <a:pt x="112205" y="149257"/>
                    </a:cubicBezTo>
                    <a:cubicBezTo>
                      <a:pt x="61913" y="149257"/>
                      <a:pt x="44101" y="169354"/>
                      <a:pt x="44101" y="197263"/>
                    </a:cubicBezTo>
                    <a:cubicBezTo>
                      <a:pt x="44101" y="219551"/>
                      <a:pt x="55245" y="244126"/>
                      <a:pt x="96584" y="244126"/>
                    </a:cubicBezTo>
                    <a:cubicBezTo>
                      <a:pt x="124492" y="244221"/>
                      <a:pt x="150781" y="232981"/>
                      <a:pt x="169736" y="2056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5EBDE6F-C37C-411B-BFDE-8BE73940EB9A}"/>
                  </a:ext>
                </a:extLst>
              </p:cNvPr>
              <p:cNvSpPr/>
              <p:nvPr/>
            </p:nvSpPr>
            <p:spPr>
              <a:xfrm>
                <a:off x="7234491" y="3228403"/>
                <a:ext cx="176049" cy="345662"/>
              </a:xfrm>
              <a:custGeom>
                <a:avLst/>
                <a:gdLst>
                  <a:gd name="connsiteX0" fmla="*/ 10001 w 176049"/>
                  <a:gd name="connsiteY0" fmla="*/ 106108 h 345662"/>
                  <a:gd name="connsiteX1" fmla="*/ 0 w 176049"/>
                  <a:gd name="connsiteY1" fmla="*/ 96107 h 345662"/>
                  <a:gd name="connsiteX2" fmla="*/ 0 w 176049"/>
                  <a:gd name="connsiteY2" fmla="*/ 82105 h 345662"/>
                  <a:gd name="connsiteX3" fmla="*/ 10001 w 176049"/>
                  <a:gd name="connsiteY3" fmla="*/ 72009 h 345662"/>
                  <a:gd name="connsiteX4" fmla="*/ 45720 w 176049"/>
                  <a:gd name="connsiteY4" fmla="*/ 72009 h 345662"/>
                  <a:gd name="connsiteX5" fmla="*/ 45720 w 176049"/>
                  <a:gd name="connsiteY5" fmla="*/ 10096 h 345662"/>
                  <a:gd name="connsiteX6" fmla="*/ 55816 w 176049"/>
                  <a:gd name="connsiteY6" fmla="*/ 0 h 345662"/>
                  <a:gd name="connsiteX7" fmla="*/ 79248 w 176049"/>
                  <a:gd name="connsiteY7" fmla="*/ 0 h 345662"/>
                  <a:gd name="connsiteX8" fmla="*/ 89345 w 176049"/>
                  <a:gd name="connsiteY8" fmla="*/ 10096 h 345662"/>
                  <a:gd name="connsiteX9" fmla="*/ 89345 w 176049"/>
                  <a:gd name="connsiteY9" fmla="*/ 72104 h 345662"/>
                  <a:gd name="connsiteX10" fmla="*/ 165259 w 176049"/>
                  <a:gd name="connsiteY10" fmla="*/ 72104 h 345662"/>
                  <a:gd name="connsiteX11" fmla="*/ 175356 w 176049"/>
                  <a:gd name="connsiteY11" fmla="*/ 82201 h 345662"/>
                  <a:gd name="connsiteX12" fmla="*/ 175356 w 176049"/>
                  <a:gd name="connsiteY12" fmla="*/ 96202 h 345662"/>
                  <a:gd name="connsiteX13" fmla="*/ 165259 w 176049"/>
                  <a:gd name="connsiteY13" fmla="*/ 106204 h 345662"/>
                  <a:gd name="connsiteX14" fmla="*/ 89345 w 176049"/>
                  <a:gd name="connsiteY14" fmla="*/ 106204 h 345662"/>
                  <a:gd name="connsiteX15" fmla="*/ 89345 w 176049"/>
                  <a:gd name="connsiteY15" fmla="*/ 263652 h 345662"/>
                  <a:gd name="connsiteX16" fmla="*/ 124492 w 176049"/>
                  <a:gd name="connsiteY16" fmla="*/ 309467 h 345662"/>
                  <a:gd name="connsiteX17" fmla="*/ 156306 w 176049"/>
                  <a:gd name="connsiteY17" fmla="*/ 300514 h 345662"/>
                  <a:gd name="connsiteX18" fmla="*/ 168593 w 176049"/>
                  <a:gd name="connsiteY18" fmla="*/ 304419 h 345662"/>
                  <a:gd name="connsiteX19" fmla="*/ 174689 w 176049"/>
                  <a:gd name="connsiteY19" fmla="*/ 318897 h 345662"/>
                  <a:gd name="connsiteX20" fmla="*/ 170212 w 176049"/>
                  <a:gd name="connsiteY20" fmla="*/ 333375 h 345662"/>
                  <a:gd name="connsiteX21" fmla="*/ 118872 w 176049"/>
                  <a:gd name="connsiteY21" fmla="*/ 345662 h 345662"/>
                  <a:gd name="connsiteX22" fmla="*/ 45720 w 176049"/>
                  <a:gd name="connsiteY22" fmla="*/ 265271 h 345662"/>
                  <a:gd name="connsiteX23" fmla="*/ 45720 w 176049"/>
                  <a:gd name="connsiteY23" fmla="*/ 106108 h 345662"/>
                  <a:gd name="connsiteX24" fmla="*/ 10001 w 176049"/>
                  <a:gd name="connsiteY24" fmla="*/ 106108 h 345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6049" h="345662">
                    <a:moveTo>
                      <a:pt x="10001" y="106108"/>
                    </a:moveTo>
                    <a:cubicBezTo>
                      <a:pt x="2763" y="106108"/>
                      <a:pt x="0" y="103346"/>
                      <a:pt x="0" y="96107"/>
                    </a:cubicBezTo>
                    <a:lnTo>
                      <a:pt x="0" y="82105"/>
                    </a:lnTo>
                    <a:cubicBezTo>
                      <a:pt x="0" y="74867"/>
                      <a:pt x="2763" y="72009"/>
                      <a:pt x="10001" y="72009"/>
                    </a:cubicBezTo>
                    <a:lnTo>
                      <a:pt x="45720" y="72009"/>
                    </a:lnTo>
                    <a:lnTo>
                      <a:pt x="45720" y="10096"/>
                    </a:lnTo>
                    <a:cubicBezTo>
                      <a:pt x="45720" y="2857"/>
                      <a:pt x="48578" y="0"/>
                      <a:pt x="55816" y="0"/>
                    </a:cubicBezTo>
                    <a:lnTo>
                      <a:pt x="79248" y="0"/>
                    </a:lnTo>
                    <a:cubicBezTo>
                      <a:pt x="86487" y="0"/>
                      <a:pt x="89345" y="2762"/>
                      <a:pt x="89345" y="10096"/>
                    </a:cubicBezTo>
                    <a:lnTo>
                      <a:pt x="89345" y="72104"/>
                    </a:lnTo>
                    <a:lnTo>
                      <a:pt x="165259" y="72104"/>
                    </a:lnTo>
                    <a:cubicBezTo>
                      <a:pt x="172498" y="72104"/>
                      <a:pt x="175356" y="74867"/>
                      <a:pt x="175356" y="82201"/>
                    </a:cubicBezTo>
                    <a:lnTo>
                      <a:pt x="175356" y="96202"/>
                    </a:lnTo>
                    <a:cubicBezTo>
                      <a:pt x="175356" y="103442"/>
                      <a:pt x="172593" y="106204"/>
                      <a:pt x="165259" y="106204"/>
                    </a:cubicBezTo>
                    <a:lnTo>
                      <a:pt x="89345" y="106204"/>
                    </a:lnTo>
                    <a:lnTo>
                      <a:pt x="89345" y="263652"/>
                    </a:lnTo>
                    <a:cubicBezTo>
                      <a:pt x="89345" y="293275"/>
                      <a:pt x="98298" y="309467"/>
                      <a:pt x="124492" y="309467"/>
                    </a:cubicBezTo>
                    <a:cubicBezTo>
                      <a:pt x="136779" y="309467"/>
                      <a:pt x="146876" y="306134"/>
                      <a:pt x="156306" y="300514"/>
                    </a:cubicBezTo>
                    <a:cubicBezTo>
                      <a:pt x="162496" y="297180"/>
                      <a:pt x="165831" y="298228"/>
                      <a:pt x="168593" y="304419"/>
                    </a:cubicBezTo>
                    <a:lnTo>
                      <a:pt x="174689" y="318897"/>
                    </a:lnTo>
                    <a:cubicBezTo>
                      <a:pt x="177546" y="325565"/>
                      <a:pt x="175832" y="330041"/>
                      <a:pt x="170212" y="333375"/>
                    </a:cubicBezTo>
                    <a:cubicBezTo>
                      <a:pt x="154591" y="342328"/>
                      <a:pt x="137256" y="345662"/>
                      <a:pt x="118872" y="345662"/>
                    </a:cubicBezTo>
                    <a:cubicBezTo>
                      <a:pt x="72009" y="345662"/>
                      <a:pt x="45720" y="324421"/>
                      <a:pt x="45720" y="265271"/>
                    </a:cubicBezTo>
                    <a:lnTo>
                      <a:pt x="45720" y="106108"/>
                    </a:lnTo>
                    <a:lnTo>
                      <a:pt x="10001" y="1061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6ADEF3A-645D-40A0-B5E5-6A1256D696DB}"/>
                  </a:ext>
                </a:extLst>
              </p:cNvPr>
              <p:cNvSpPr/>
              <p:nvPr/>
            </p:nvSpPr>
            <p:spPr>
              <a:xfrm>
                <a:off x="7552376" y="3300412"/>
                <a:ext cx="384644" cy="268033"/>
              </a:xfrm>
              <a:custGeom>
                <a:avLst/>
                <a:gdLst>
                  <a:gd name="connsiteX0" fmla="*/ 93976 w 384644"/>
                  <a:gd name="connsiteY0" fmla="*/ 268034 h 268033"/>
                  <a:gd name="connsiteX1" fmla="*/ 79499 w 384644"/>
                  <a:gd name="connsiteY1" fmla="*/ 259080 h 268033"/>
                  <a:gd name="connsiteX2" fmla="*/ 251 w 384644"/>
                  <a:gd name="connsiteY2" fmla="*/ 10096 h 268033"/>
                  <a:gd name="connsiteX3" fmla="*/ 8633 w 384644"/>
                  <a:gd name="connsiteY3" fmla="*/ 0 h 268033"/>
                  <a:gd name="connsiteX4" fmla="*/ 32635 w 384644"/>
                  <a:gd name="connsiteY4" fmla="*/ 0 h 268033"/>
                  <a:gd name="connsiteX5" fmla="*/ 44351 w 384644"/>
                  <a:gd name="connsiteY5" fmla="*/ 10096 h 268033"/>
                  <a:gd name="connsiteX6" fmla="*/ 105788 w 384644"/>
                  <a:gd name="connsiteY6" fmla="*/ 224504 h 268033"/>
                  <a:gd name="connsiteX7" fmla="*/ 171129 w 384644"/>
                  <a:gd name="connsiteY7" fmla="*/ 10096 h 268033"/>
                  <a:gd name="connsiteX8" fmla="*/ 182845 w 384644"/>
                  <a:gd name="connsiteY8" fmla="*/ 0 h 268033"/>
                  <a:gd name="connsiteX9" fmla="*/ 201799 w 384644"/>
                  <a:gd name="connsiteY9" fmla="*/ 0 h 268033"/>
                  <a:gd name="connsiteX10" fmla="*/ 213515 w 384644"/>
                  <a:gd name="connsiteY10" fmla="*/ 10096 h 268033"/>
                  <a:gd name="connsiteX11" fmla="*/ 279428 w 384644"/>
                  <a:gd name="connsiteY11" fmla="*/ 224504 h 268033"/>
                  <a:gd name="connsiteX12" fmla="*/ 340865 w 384644"/>
                  <a:gd name="connsiteY12" fmla="*/ 10096 h 268033"/>
                  <a:gd name="connsiteX13" fmla="*/ 352580 w 384644"/>
                  <a:gd name="connsiteY13" fmla="*/ 0 h 268033"/>
                  <a:gd name="connsiteX14" fmla="*/ 376012 w 384644"/>
                  <a:gd name="connsiteY14" fmla="*/ 0 h 268033"/>
                  <a:gd name="connsiteX15" fmla="*/ 384394 w 384644"/>
                  <a:gd name="connsiteY15" fmla="*/ 10096 h 268033"/>
                  <a:gd name="connsiteX16" fmla="*/ 305622 w 384644"/>
                  <a:gd name="connsiteY16" fmla="*/ 259080 h 268033"/>
                  <a:gd name="connsiteX17" fmla="*/ 291144 w 384644"/>
                  <a:gd name="connsiteY17" fmla="*/ 268034 h 268033"/>
                  <a:gd name="connsiteX18" fmla="*/ 269237 w 384644"/>
                  <a:gd name="connsiteY18" fmla="*/ 268034 h 268033"/>
                  <a:gd name="connsiteX19" fmla="*/ 255235 w 384644"/>
                  <a:gd name="connsiteY19" fmla="*/ 259080 h 268033"/>
                  <a:gd name="connsiteX20" fmla="*/ 192084 w 384644"/>
                  <a:gd name="connsiteY20" fmla="*/ 65913 h 268033"/>
                  <a:gd name="connsiteX21" fmla="*/ 129600 w 384644"/>
                  <a:gd name="connsiteY21" fmla="*/ 258509 h 268033"/>
                  <a:gd name="connsiteX22" fmla="*/ 115694 w 384644"/>
                  <a:gd name="connsiteY22" fmla="*/ 268034 h 268033"/>
                  <a:gd name="connsiteX23" fmla="*/ 93976 w 384644"/>
                  <a:gd name="connsiteY23" fmla="*/ 268034 h 26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4644" h="268033">
                    <a:moveTo>
                      <a:pt x="93976" y="268034"/>
                    </a:moveTo>
                    <a:cubicBezTo>
                      <a:pt x="86738" y="268034"/>
                      <a:pt x="82832" y="265271"/>
                      <a:pt x="79499" y="259080"/>
                    </a:cubicBezTo>
                    <a:cubicBezTo>
                      <a:pt x="51019" y="197644"/>
                      <a:pt x="16443" y="96583"/>
                      <a:pt x="251" y="10096"/>
                    </a:cubicBezTo>
                    <a:cubicBezTo>
                      <a:pt x="-892" y="3334"/>
                      <a:pt x="1870" y="0"/>
                      <a:pt x="8633" y="0"/>
                    </a:cubicBezTo>
                    <a:lnTo>
                      <a:pt x="32635" y="0"/>
                    </a:lnTo>
                    <a:cubicBezTo>
                      <a:pt x="39874" y="0"/>
                      <a:pt x="43304" y="2762"/>
                      <a:pt x="44351" y="10096"/>
                    </a:cubicBezTo>
                    <a:cubicBezTo>
                      <a:pt x="57210" y="82677"/>
                      <a:pt x="82832" y="169736"/>
                      <a:pt x="105788" y="224504"/>
                    </a:cubicBezTo>
                    <a:cubicBezTo>
                      <a:pt x="130933" y="169831"/>
                      <a:pt x="158270" y="82677"/>
                      <a:pt x="171129" y="10096"/>
                    </a:cubicBezTo>
                    <a:cubicBezTo>
                      <a:pt x="172272" y="2858"/>
                      <a:pt x="175606" y="0"/>
                      <a:pt x="182845" y="0"/>
                    </a:cubicBezTo>
                    <a:lnTo>
                      <a:pt x="201799" y="0"/>
                    </a:lnTo>
                    <a:cubicBezTo>
                      <a:pt x="209038" y="0"/>
                      <a:pt x="212373" y="2762"/>
                      <a:pt x="213515" y="10096"/>
                    </a:cubicBezTo>
                    <a:cubicBezTo>
                      <a:pt x="226945" y="82677"/>
                      <a:pt x="254282" y="169736"/>
                      <a:pt x="279428" y="224504"/>
                    </a:cubicBezTo>
                    <a:cubicBezTo>
                      <a:pt x="302288" y="169831"/>
                      <a:pt x="328006" y="82677"/>
                      <a:pt x="340865" y="10096"/>
                    </a:cubicBezTo>
                    <a:cubicBezTo>
                      <a:pt x="342008" y="2858"/>
                      <a:pt x="345341" y="0"/>
                      <a:pt x="352580" y="0"/>
                    </a:cubicBezTo>
                    <a:lnTo>
                      <a:pt x="376012" y="0"/>
                    </a:lnTo>
                    <a:cubicBezTo>
                      <a:pt x="382774" y="0"/>
                      <a:pt x="385537" y="3334"/>
                      <a:pt x="384394" y="10096"/>
                    </a:cubicBezTo>
                    <a:cubicBezTo>
                      <a:pt x="368773" y="96583"/>
                      <a:pt x="334197" y="197072"/>
                      <a:pt x="305622" y="259080"/>
                    </a:cubicBezTo>
                    <a:cubicBezTo>
                      <a:pt x="302288" y="265271"/>
                      <a:pt x="298383" y="268034"/>
                      <a:pt x="291144" y="268034"/>
                    </a:cubicBezTo>
                    <a:lnTo>
                      <a:pt x="269237" y="268034"/>
                    </a:lnTo>
                    <a:cubicBezTo>
                      <a:pt x="261997" y="268034"/>
                      <a:pt x="258092" y="265271"/>
                      <a:pt x="255235" y="259080"/>
                    </a:cubicBezTo>
                    <a:cubicBezTo>
                      <a:pt x="223421" y="184880"/>
                      <a:pt x="203324" y="124015"/>
                      <a:pt x="192084" y="65913"/>
                    </a:cubicBezTo>
                    <a:cubicBezTo>
                      <a:pt x="181511" y="124015"/>
                      <a:pt x="160842" y="184880"/>
                      <a:pt x="129600" y="258509"/>
                    </a:cubicBezTo>
                    <a:cubicBezTo>
                      <a:pt x="126838" y="265271"/>
                      <a:pt x="122933" y="268034"/>
                      <a:pt x="115694" y="268034"/>
                    </a:cubicBezTo>
                    <a:lnTo>
                      <a:pt x="93976" y="2680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1B18D2C-027D-43CD-BCE7-364DE013B660}"/>
                  </a:ext>
                </a:extLst>
              </p:cNvPr>
              <p:cNvSpPr/>
              <p:nvPr/>
            </p:nvSpPr>
            <p:spPr>
              <a:xfrm>
                <a:off x="7972298" y="3294887"/>
                <a:ext cx="246697" cy="279177"/>
              </a:xfrm>
              <a:custGeom>
                <a:avLst/>
                <a:gdLst>
                  <a:gd name="connsiteX0" fmla="*/ 123349 w 246697"/>
                  <a:gd name="connsiteY0" fmla="*/ 279178 h 279177"/>
                  <a:gd name="connsiteX1" fmla="*/ 0 w 246697"/>
                  <a:gd name="connsiteY1" fmla="*/ 139637 h 279177"/>
                  <a:gd name="connsiteX2" fmla="*/ 123349 w 246697"/>
                  <a:gd name="connsiteY2" fmla="*/ 0 h 279177"/>
                  <a:gd name="connsiteX3" fmla="*/ 246697 w 246697"/>
                  <a:gd name="connsiteY3" fmla="*/ 139637 h 279177"/>
                  <a:gd name="connsiteX4" fmla="*/ 123349 w 246697"/>
                  <a:gd name="connsiteY4" fmla="*/ 279178 h 279177"/>
                  <a:gd name="connsiteX5" fmla="*/ 123349 w 246697"/>
                  <a:gd name="connsiteY5" fmla="*/ 244507 h 279177"/>
                  <a:gd name="connsiteX6" fmla="*/ 201453 w 246697"/>
                  <a:gd name="connsiteY6" fmla="*/ 139541 h 279177"/>
                  <a:gd name="connsiteX7" fmla="*/ 123349 w 246697"/>
                  <a:gd name="connsiteY7" fmla="*/ 34576 h 279177"/>
                  <a:gd name="connsiteX8" fmla="*/ 45244 w 246697"/>
                  <a:gd name="connsiteY8" fmla="*/ 139541 h 279177"/>
                  <a:gd name="connsiteX9" fmla="*/ 123349 w 246697"/>
                  <a:gd name="connsiteY9" fmla="*/ 244507 h 27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7" h="279177">
                    <a:moveTo>
                      <a:pt x="123349" y="279178"/>
                    </a:moveTo>
                    <a:cubicBezTo>
                      <a:pt x="35719" y="279178"/>
                      <a:pt x="0" y="211646"/>
                      <a:pt x="0" y="139637"/>
                    </a:cubicBezTo>
                    <a:cubicBezTo>
                      <a:pt x="0" y="67627"/>
                      <a:pt x="37433" y="0"/>
                      <a:pt x="123349" y="0"/>
                    </a:cubicBezTo>
                    <a:cubicBezTo>
                      <a:pt x="210978" y="0"/>
                      <a:pt x="246697" y="67532"/>
                      <a:pt x="246697" y="139637"/>
                    </a:cubicBezTo>
                    <a:cubicBezTo>
                      <a:pt x="246697" y="211550"/>
                      <a:pt x="209264" y="279178"/>
                      <a:pt x="123349" y="279178"/>
                    </a:cubicBezTo>
                    <a:close/>
                    <a:moveTo>
                      <a:pt x="123349" y="244507"/>
                    </a:moveTo>
                    <a:cubicBezTo>
                      <a:pt x="179165" y="244507"/>
                      <a:pt x="201453" y="194786"/>
                      <a:pt x="201453" y="139541"/>
                    </a:cubicBezTo>
                    <a:cubicBezTo>
                      <a:pt x="201453" y="84296"/>
                      <a:pt x="179165" y="34576"/>
                      <a:pt x="123349" y="34576"/>
                    </a:cubicBezTo>
                    <a:cubicBezTo>
                      <a:pt x="67532" y="34576"/>
                      <a:pt x="45244" y="84296"/>
                      <a:pt x="45244" y="139541"/>
                    </a:cubicBezTo>
                    <a:cubicBezTo>
                      <a:pt x="45148" y="194881"/>
                      <a:pt x="67532" y="244507"/>
                      <a:pt x="123349" y="24450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AE093AA-9D27-4859-9C5B-E400E89C4BB1}"/>
                  </a:ext>
                </a:extLst>
              </p:cNvPr>
              <p:cNvSpPr/>
              <p:nvPr/>
            </p:nvSpPr>
            <p:spPr>
              <a:xfrm>
                <a:off x="8283670" y="3294887"/>
                <a:ext cx="147902" cy="273653"/>
              </a:xfrm>
              <a:custGeom>
                <a:avLst/>
                <a:gdLst>
                  <a:gd name="connsiteX0" fmla="*/ 10096 w 147902"/>
                  <a:gd name="connsiteY0" fmla="*/ 273558 h 273653"/>
                  <a:gd name="connsiteX1" fmla="*/ 0 w 147902"/>
                  <a:gd name="connsiteY1" fmla="*/ 263462 h 273653"/>
                  <a:gd name="connsiteX2" fmla="*/ 0 w 147902"/>
                  <a:gd name="connsiteY2" fmla="*/ 15621 h 273653"/>
                  <a:gd name="connsiteX3" fmla="*/ 10096 w 147902"/>
                  <a:gd name="connsiteY3" fmla="*/ 5525 h 273653"/>
                  <a:gd name="connsiteX4" fmla="*/ 30766 w 147902"/>
                  <a:gd name="connsiteY4" fmla="*/ 5525 h 273653"/>
                  <a:gd name="connsiteX5" fmla="*/ 40862 w 147902"/>
                  <a:gd name="connsiteY5" fmla="*/ 15621 h 273653"/>
                  <a:gd name="connsiteX6" fmla="*/ 40862 w 147902"/>
                  <a:gd name="connsiteY6" fmla="*/ 40767 h 273653"/>
                  <a:gd name="connsiteX7" fmla="*/ 116777 w 147902"/>
                  <a:gd name="connsiteY7" fmla="*/ 0 h 273653"/>
                  <a:gd name="connsiteX8" fmla="*/ 140208 w 147902"/>
                  <a:gd name="connsiteY8" fmla="*/ 2858 h 273653"/>
                  <a:gd name="connsiteX9" fmla="*/ 147447 w 147902"/>
                  <a:gd name="connsiteY9" fmla="*/ 15145 h 273653"/>
                  <a:gd name="connsiteX10" fmla="*/ 142970 w 147902"/>
                  <a:gd name="connsiteY10" fmla="*/ 35814 h 273653"/>
                  <a:gd name="connsiteX11" fmla="*/ 131254 w 147902"/>
                  <a:gd name="connsiteY11" fmla="*/ 43053 h 273653"/>
                  <a:gd name="connsiteX12" fmla="*/ 107823 w 147902"/>
                  <a:gd name="connsiteY12" fmla="*/ 39719 h 273653"/>
                  <a:gd name="connsiteX13" fmla="*/ 43625 w 147902"/>
                  <a:gd name="connsiteY13" fmla="*/ 72104 h 273653"/>
                  <a:gd name="connsiteX14" fmla="*/ 43625 w 147902"/>
                  <a:gd name="connsiteY14" fmla="*/ 263557 h 273653"/>
                  <a:gd name="connsiteX15" fmla="*/ 33528 w 147902"/>
                  <a:gd name="connsiteY15" fmla="*/ 273653 h 273653"/>
                  <a:gd name="connsiteX16" fmla="*/ 10096 w 147902"/>
                  <a:gd name="connsiteY16" fmla="*/ 273653 h 27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7902" h="273653">
                    <a:moveTo>
                      <a:pt x="10096" y="273558"/>
                    </a:moveTo>
                    <a:cubicBezTo>
                      <a:pt x="2857" y="273558"/>
                      <a:pt x="0" y="270796"/>
                      <a:pt x="0" y="263462"/>
                    </a:cubicBezTo>
                    <a:lnTo>
                      <a:pt x="0" y="15621"/>
                    </a:lnTo>
                    <a:cubicBezTo>
                      <a:pt x="0" y="8382"/>
                      <a:pt x="2762" y="5525"/>
                      <a:pt x="10096" y="5525"/>
                    </a:cubicBezTo>
                    <a:lnTo>
                      <a:pt x="30766" y="5525"/>
                    </a:lnTo>
                    <a:cubicBezTo>
                      <a:pt x="38005" y="5525"/>
                      <a:pt x="40862" y="8287"/>
                      <a:pt x="40862" y="15621"/>
                    </a:cubicBezTo>
                    <a:lnTo>
                      <a:pt x="40862" y="40767"/>
                    </a:lnTo>
                    <a:cubicBezTo>
                      <a:pt x="55912" y="21241"/>
                      <a:pt x="77724" y="0"/>
                      <a:pt x="116777" y="0"/>
                    </a:cubicBezTo>
                    <a:cubicBezTo>
                      <a:pt x="124016" y="0"/>
                      <a:pt x="132397" y="572"/>
                      <a:pt x="140208" y="2858"/>
                    </a:cubicBezTo>
                    <a:cubicBezTo>
                      <a:pt x="146304" y="4477"/>
                      <a:pt x="149066" y="8954"/>
                      <a:pt x="147447" y="15145"/>
                    </a:cubicBezTo>
                    <a:lnTo>
                      <a:pt x="142970" y="35814"/>
                    </a:lnTo>
                    <a:cubicBezTo>
                      <a:pt x="141256" y="43053"/>
                      <a:pt x="138493" y="44768"/>
                      <a:pt x="131254" y="43053"/>
                    </a:cubicBezTo>
                    <a:cubicBezTo>
                      <a:pt x="123444" y="40767"/>
                      <a:pt x="115634" y="39719"/>
                      <a:pt x="107823" y="39719"/>
                    </a:cubicBezTo>
                    <a:cubicBezTo>
                      <a:pt x="86582" y="39719"/>
                      <a:pt x="60960" y="48101"/>
                      <a:pt x="43625" y="72104"/>
                    </a:cubicBezTo>
                    <a:lnTo>
                      <a:pt x="43625" y="263557"/>
                    </a:lnTo>
                    <a:cubicBezTo>
                      <a:pt x="43625" y="270796"/>
                      <a:pt x="40862" y="273653"/>
                      <a:pt x="33528" y="273653"/>
                    </a:cubicBezTo>
                    <a:lnTo>
                      <a:pt x="10096" y="2736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27BC2D8-FD7D-4015-8240-C7260393327A}"/>
                  </a:ext>
                </a:extLst>
              </p:cNvPr>
              <p:cNvSpPr/>
              <p:nvPr/>
            </p:nvSpPr>
            <p:spPr>
              <a:xfrm>
                <a:off x="8478361" y="3167633"/>
                <a:ext cx="214021" cy="400907"/>
              </a:xfrm>
              <a:custGeom>
                <a:avLst/>
                <a:gdLst>
                  <a:gd name="connsiteX0" fmla="*/ 180404 w 214021"/>
                  <a:gd name="connsiteY0" fmla="*/ 400812 h 400907"/>
                  <a:gd name="connsiteX1" fmla="*/ 165925 w 214021"/>
                  <a:gd name="connsiteY1" fmla="*/ 391859 h 400907"/>
                  <a:gd name="connsiteX2" fmla="*/ 76581 w 214021"/>
                  <a:gd name="connsiteY2" fmla="*/ 271844 h 400907"/>
                  <a:gd name="connsiteX3" fmla="*/ 43625 w 214021"/>
                  <a:gd name="connsiteY3" fmla="*/ 295275 h 400907"/>
                  <a:gd name="connsiteX4" fmla="*/ 43625 w 214021"/>
                  <a:gd name="connsiteY4" fmla="*/ 390716 h 400907"/>
                  <a:gd name="connsiteX5" fmla="*/ 33528 w 214021"/>
                  <a:gd name="connsiteY5" fmla="*/ 400812 h 400907"/>
                  <a:gd name="connsiteX6" fmla="*/ 10096 w 214021"/>
                  <a:gd name="connsiteY6" fmla="*/ 400812 h 400907"/>
                  <a:gd name="connsiteX7" fmla="*/ 0 w 214021"/>
                  <a:gd name="connsiteY7" fmla="*/ 390716 h 400907"/>
                  <a:gd name="connsiteX8" fmla="*/ 0 w 214021"/>
                  <a:gd name="connsiteY8" fmla="*/ 10001 h 400907"/>
                  <a:gd name="connsiteX9" fmla="*/ 10096 w 214021"/>
                  <a:gd name="connsiteY9" fmla="*/ 0 h 400907"/>
                  <a:gd name="connsiteX10" fmla="*/ 33528 w 214021"/>
                  <a:gd name="connsiteY10" fmla="*/ 0 h 400907"/>
                  <a:gd name="connsiteX11" fmla="*/ 43625 w 214021"/>
                  <a:gd name="connsiteY11" fmla="*/ 10001 h 400907"/>
                  <a:gd name="connsiteX12" fmla="*/ 43625 w 214021"/>
                  <a:gd name="connsiteY12" fmla="*/ 253460 h 400907"/>
                  <a:gd name="connsiteX13" fmla="*/ 151352 w 214021"/>
                  <a:gd name="connsiteY13" fmla="*/ 141256 h 400907"/>
                  <a:gd name="connsiteX14" fmla="*/ 167544 w 214021"/>
                  <a:gd name="connsiteY14" fmla="*/ 132874 h 400907"/>
                  <a:gd name="connsiteX15" fmla="*/ 194881 w 214021"/>
                  <a:gd name="connsiteY15" fmla="*/ 132874 h 400907"/>
                  <a:gd name="connsiteX16" fmla="*/ 199358 w 214021"/>
                  <a:gd name="connsiteY16" fmla="*/ 141256 h 400907"/>
                  <a:gd name="connsiteX17" fmla="*/ 105537 w 214021"/>
                  <a:gd name="connsiteY17" fmla="*/ 248412 h 400907"/>
                  <a:gd name="connsiteX18" fmla="*/ 212693 w 214021"/>
                  <a:gd name="connsiteY18" fmla="*/ 391954 h 400907"/>
                  <a:gd name="connsiteX19" fmla="*/ 207169 w 214021"/>
                  <a:gd name="connsiteY19" fmla="*/ 400907 h 400907"/>
                  <a:gd name="connsiteX20" fmla="*/ 180404 w 214021"/>
                  <a:gd name="connsiteY20" fmla="*/ 400907 h 4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4021" h="400907">
                    <a:moveTo>
                      <a:pt x="180404" y="400812"/>
                    </a:moveTo>
                    <a:cubicBezTo>
                      <a:pt x="173164" y="400812"/>
                      <a:pt x="169259" y="398526"/>
                      <a:pt x="165925" y="391859"/>
                    </a:cubicBezTo>
                    <a:cubicBezTo>
                      <a:pt x="144685" y="352806"/>
                      <a:pt x="111728" y="305276"/>
                      <a:pt x="76581" y="271844"/>
                    </a:cubicBezTo>
                    <a:cubicBezTo>
                      <a:pt x="65913" y="280226"/>
                      <a:pt x="54769" y="288036"/>
                      <a:pt x="43625" y="295275"/>
                    </a:cubicBezTo>
                    <a:lnTo>
                      <a:pt x="43625" y="390716"/>
                    </a:lnTo>
                    <a:cubicBezTo>
                      <a:pt x="43625" y="397955"/>
                      <a:pt x="40862" y="400812"/>
                      <a:pt x="33528" y="400812"/>
                    </a:cubicBezTo>
                    <a:lnTo>
                      <a:pt x="10096" y="400812"/>
                    </a:lnTo>
                    <a:cubicBezTo>
                      <a:pt x="2857" y="400812"/>
                      <a:pt x="0" y="398050"/>
                      <a:pt x="0" y="390716"/>
                    </a:cubicBezTo>
                    <a:lnTo>
                      <a:pt x="0" y="10001"/>
                    </a:lnTo>
                    <a:cubicBezTo>
                      <a:pt x="0" y="2762"/>
                      <a:pt x="2762" y="0"/>
                      <a:pt x="10096" y="0"/>
                    </a:cubicBezTo>
                    <a:lnTo>
                      <a:pt x="33528" y="0"/>
                    </a:lnTo>
                    <a:cubicBezTo>
                      <a:pt x="40767" y="0"/>
                      <a:pt x="43625" y="2762"/>
                      <a:pt x="43625" y="10001"/>
                    </a:cubicBezTo>
                    <a:lnTo>
                      <a:pt x="43625" y="253460"/>
                    </a:lnTo>
                    <a:cubicBezTo>
                      <a:pt x="84391" y="224409"/>
                      <a:pt x="127349" y="176975"/>
                      <a:pt x="151352" y="141256"/>
                    </a:cubicBezTo>
                    <a:cubicBezTo>
                      <a:pt x="155829" y="135065"/>
                      <a:pt x="159734" y="132874"/>
                      <a:pt x="167544" y="132874"/>
                    </a:cubicBezTo>
                    <a:lnTo>
                      <a:pt x="194881" y="132874"/>
                    </a:lnTo>
                    <a:cubicBezTo>
                      <a:pt x="201073" y="132874"/>
                      <a:pt x="202692" y="136208"/>
                      <a:pt x="199358" y="141256"/>
                    </a:cubicBezTo>
                    <a:cubicBezTo>
                      <a:pt x="175355" y="178118"/>
                      <a:pt x="142399" y="215456"/>
                      <a:pt x="105537" y="248412"/>
                    </a:cubicBezTo>
                    <a:cubicBezTo>
                      <a:pt x="146875" y="286893"/>
                      <a:pt x="190405" y="344996"/>
                      <a:pt x="212693" y="391954"/>
                    </a:cubicBezTo>
                    <a:cubicBezTo>
                      <a:pt x="215551" y="397478"/>
                      <a:pt x="213836" y="400907"/>
                      <a:pt x="207169" y="400907"/>
                    </a:cubicBezTo>
                    <a:lnTo>
                      <a:pt x="180404" y="4009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C18D451-3D41-4E25-9271-105671494D81}"/>
                  </a:ext>
                </a:extLst>
              </p:cNvPr>
              <p:cNvSpPr/>
              <p:nvPr/>
            </p:nvSpPr>
            <p:spPr>
              <a:xfrm>
                <a:off x="8725417" y="3294792"/>
                <a:ext cx="198427" cy="279272"/>
              </a:xfrm>
              <a:custGeom>
                <a:avLst/>
                <a:gdLst>
                  <a:gd name="connsiteX0" fmla="*/ 96320 w 198427"/>
                  <a:gd name="connsiteY0" fmla="*/ 279273 h 279272"/>
                  <a:gd name="connsiteX1" fmla="*/ 4213 w 198427"/>
                  <a:gd name="connsiteY1" fmla="*/ 250222 h 279272"/>
                  <a:gd name="connsiteX2" fmla="*/ 2594 w 198427"/>
                  <a:gd name="connsiteY2" fmla="*/ 236220 h 279272"/>
                  <a:gd name="connsiteX3" fmla="*/ 13167 w 198427"/>
                  <a:gd name="connsiteY3" fmla="*/ 222218 h 279272"/>
                  <a:gd name="connsiteX4" fmla="*/ 27168 w 198427"/>
                  <a:gd name="connsiteY4" fmla="*/ 220027 h 279272"/>
                  <a:gd name="connsiteX5" fmla="*/ 96987 w 198427"/>
                  <a:gd name="connsiteY5" fmla="*/ 243459 h 279272"/>
                  <a:gd name="connsiteX6" fmla="*/ 154994 w 198427"/>
                  <a:gd name="connsiteY6" fmla="*/ 203263 h 279272"/>
                  <a:gd name="connsiteX7" fmla="*/ 94129 w 198427"/>
                  <a:gd name="connsiteY7" fmla="*/ 156877 h 279272"/>
                  <a:gd name="connsiteX8" fmla="*/ 3070 w 198427"/>
                  <a:gd name="connsiteY8" fmla="*/ 78200 h 279272"/>
                  <a:gd name="connsiteX9" fmla="*/ 104702 w 198427"/>
                  <a:gd name="connsiteY9" fmla="*/ 0 h 279272"/>
                  <a:gd name="connsiteX10" fmla="*/ 187379 w 198427"/>
                  <a:gd name="connsiteY10" fmla="*/ 22384 h 279272"/>
                  <a:gd name="connsiteX11" fmla="*/ 190141 w 198427"/>
                  <a:gd name="connsiteY11" fmla="*/ 36385 h 279272"/>
                  <a:gd name="connsiteX12" fmla="*/ 180045 w 198427"/>
                  <a:gd name="connsiteY12" fmla="*/ 50863 h 279272"/>
                  <a:gd name="connsiteX13" fmla="*/ 166615 w 198427"/>
                  <a:gd name="connsiteY13" fmla="*/ 53626 h 279272"/>
                  <a:gd name="connsiteX14" fmla="*/ 104131 w 198427"/>
                  <a:gd name="connsiteY14" fmla="*/ 35719 h 279272"/>
                  <a:gd name="connsiteX15" fmla="*/ 46600 w 198427"/>
                  <a:gd name="connsiteY15" fmla="*/ 76486 h 279272"/>
                  <a:gd name="connsiteX16" fmla="*/ 106893 w 198427"/>
                  <a:gd name="connsiteY16" fmla="*/ 120015 h 279272"/>
                  <a:gd name="connsiteX17" fmla="*/ 198428 w 198427"/>
                  <a:gd name="connsiteY17" fmla="*/ 200406 h 279272"/>
                  <a:gd name="connsiteX18" fmla="*/ 96320 w 198427"/>
                  <a:gd name="connsiteY18" fmla="*/ 279273 h 279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8427" h="279272">
                    <a:moveTo>
                      <a:pt x="96320" y="279273"/>
                    </a:moveTo>
                    <a:cubicBezTo>
                      <a:pt x="53934" y="279273"/>
                      <a:pt x="22692" y="265843"/>
                      <a:pt x="4213" y="250222"/>
                    </a:cubicBezTo>
                    <a:cubicBezTo>
                      <a:pt x="-835" y="246316"/>
                      <a:pt x="-1311" y="241268"/>
                      <a:pt x="2594" y="236220"/>
                    </a:cubicBezTo>
                    <a:lnTo>
                      <a:pt x="13167" y="222218"/>
                    </a:lnTo>
                    <a:cubicBezTo>
                      <a:pt x="17643" y="216694"/>
                      <a:pt x="21549" y="216122"/>
                      <a:pt x="27168" y="220027"/>
                    </a:cubicBezTo>
                    <a:cubicBezTo>
                      <a:pt x="45647" y="234505"/>
                      <a:pt x="67936" y="243459"/>
                      <a:pt x="96987" y="243459"/>
                    </a:cubicBezTo>
                    <a:cubicBezTo>
                      <a:pt x="128800" y="243459"/>
                      <a:pt x="154994" y="230029"/>
                      <a:pt x="154994" y="203263"/>
                    </a:cubicBezTo>
                    <a:cubicBezTo>
                      <a:pt x="154994" y="173641"/>
                      <a:pt x="127657" y="165259"/>
                      <a:pt x="94129" y="156877"/>
                    </a:cubicBezTo>
                    <a:cubicBezTo>
                      <a:pt x="56125" y="147352"/>
                      <a:pt x="3070" y="138493"/>
                      <a:pt x="3070" y="78200"/>
                    </a:cubicBezTo>
                    <a:cubicBezTo>
                      <a:pt x="3070" y="30194"/>
                      <a:pt x="44980" y="0"/>
                      <a:pt x="104702" y="0"/>
                    </a:cubicBezTo>
                    <a:cubicBezTo>
                      <a:pt x="141564" y="0"/>
                      <a:pt x="169472" y="9525"/>
                      <a:pt x="187379" y="22384"/>
                    </a:cubicBezTo>
                    <a:cubicBezTo>
                      <a:pt x="192904" y="26289"/>
                      <a:pt x="193570" y="30766"/>
                      <a:pt x="190141" y="36385"/>
                    </a:cubicBezTo>
                    <a:lnTo>
                      <a:pt x="180045" y="50863"/>
                    </a:lnTo>
                    <a:cubicBezTo>
                      <a:pt x="176140" y="57055"/>
                      <a:pt x="172806" y="57531"/>
                      <a:pt x="166615" y="53626"/>
                    </a:cubicBezTo>
                    <a:cubicBezTo>
                      <a:pt x="150993" y="43053"/>
                      <a:pt x="130324" y="35719"/>
                      <a:pt x="104131" y="35719"/>
                    </a:cubicBezTo>
                    <a:cubicBezTo>
                      <a:pt x="66126" y="35719"/>
                      <a:pt x="46600" y="53626"/>
                      <a:pt x="46600" y="76486"/>
                    </a:cubicBezTo>
                    <a:cubicBezTo>
                      <a:pt x="46600" y="107156"/>
                      <a:pt x="74508" y="112204"/>
                      <a:pt x="106893" y="120015"/>
                    </a:cubicBezTo>
                    <a:cubicBezTo>
                      <a:pt x="149279" y="130111"/>
                      <a:pt x="198428" y="144018"/>
                      <a:pt x="198428" y="200406"/>
                    </a:cubicBezTo>
                    <a:cubicBezTo>
                      <a:pt x="198523" y="250222"/>
                      <a:pt x="153851" y="279273"/>
                      <a:pt x="96320" y="27927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4F4A1A6-3670-4890-A51E-D2A2C44FE23C}"/>
                </a:ext>
              </a:extLst>
            </p:cNvPr>
            <p:cNvSpPr/>
            <p:nvPr/>
          </p:nvSpPr>
          <p:spPr>
            <a:xfrm>
              <a:off x="515938" y="2471737"/>
              <a:ext cx="1909857" cy="1909857"/>
            </a:xfrm>
            <a:custGeom>
              <a:avLst/>
              <a:gdLst>
                <a:gd name="connsiteX0" fmla="*/ 1169194 w 1909857"/>
                <a:gd name="connsiteY0" fmla="*/ 706279 h 1909857"/>
                <a:gd name="connsiteX1" fmla="*/ 1282732 w 1909857"/>
                <a:gd name="connsiteY1" fmla="*/ 512350 h 1909857"/>
                <a:gd name="connsiteX2" fmla="*/ 1169194 w 1909857"/>
                <a:gd name="connsiteY2" fmla="*/ 706279 h 1909857"/>
                <a:gd name="connsiteX3" fmla="*/ 669227 w 1909857"/>
                <a:gd name="connsiteY3" fmla="*/ 745998 h 1909857"/>
                <a:gd name="connsiteX4" fmla="*/ 808101 w 1909857"/>
                <a:gd name="connsiteY4" fmla="*/ 510254 h 1909857"/>
                <a:gd name="connsiteX5" fmla="*/ 669227 w 1909857"/>
                <a:gd name="connsiteY5" fmla="*/ 745998 h 1909857"/>
                <a:gd name="connsiteX6" fmla="*/ 581978 w 1909857"/>
                <a:gd name="connsiteY6" fmla="*/ 1370267 h 1909857"/>
                <a:gd name="connsiteX7" fmla="*/ 515874 w 1909857"/>
                <a:gd name="connsiteY7" fmla="*/ 1304354 h 1909857"/>
                <a:gd name="connsiteX8" fmla="*/ 792575 w 1909857"/>
                <a:gd name="connsiteY8" fmla="*/ 1023842 h 1909857"/>
                <a:gd name="connsiteX9" fmla="*/ 581978 w 1909857"/>
                <a:gd name="connsiteY9" fmla="*/ 1370267 h 1909857"/>
                <a:gd name="connsiteX10" fmla="*/ 1309402 w 1909857"/>
                <a:gd name="connsiteY10" fmla="*/ 999935 h 1909857"/>
                <a:gd name="connsiteX11" fmla="*/ 1150715 w 1909857"/>
                <a:gd name="connsiteY11" fmla="*/ 1145381 h 1909857"/>
                <a:gd name="connsiteX12" fmla="*/ 1243298 w 1909857"/>
                <a:gd name="connsiteY12" fmla="*/ 1264349 h 1909857"/>
                <a:gd name="connsiteX13" fmla="*/ 1280255 w 1909857"/>
                <a:gd name="connsiteY13" fmla="*/ 1229963 h 1909857"/>
                <a:gd name="connsiteX14" fmla="*/ 1238250 w 1909857"/>
                <a:gd name="connsiteY14" fmla="*/ 1135761 h 1909857"/>
                <a:gd name="connsiteX15" fmla="*/ 1304163 w 1909857"/>
                <a:gd name="connsiteY15" fmla="*/ 1079183 h 1909857"/>
                <a:gd name="connsiteX16" fmla="*/ 1397318 w 1909857"/>
                <a:gd name="connsiteY16" fmla="*/ 1204151 h 1909857"/>
                <a:gd name="connsiteX17" fmla="*/ 1238060 w 1909857"/>
                <a:gd name="connsiteY17" fmla="*/ 1370171 h 1909857"/>
                <a:gd name="connsiteX18" fmla="*/ 1055561 w 1909857"/>
                <a:gd name="connsiteY18" fmla="*/ 1150525 h 1909857"/>
                <a:gd name="connsiteX19" fmla="*/ 1224820 w 1909857"/>
                <a:gd name="connsiteY19" fmla="*/ 899255 h 1909857"/>
                <a:gd name="connsiteX20" fmla="*/ 1372172 w 1909857"/>
                <a:gd name="connsiteY20" fmla="*/ 859441 h 1909857"/>
                <a:gd name="connsiteX21" fmla="*/ 1294733 w 1909857"/>
                <a:gd name="connsiteY21" fmla="*/ 817531 h 1909857"/>
                <a:gd name="connsiteX22" fmla="*/ 1224343 w 1909857"/>
                <a:gd name="connsiteY22" fmla="*/ 828770 h 1909857"/>
                <a:gd name="connsiteX23" fmla="*/ 1185196 w 1909857"/>
                <a:gd name="connsiteY23" fmla="*/ 780193 h 1909857"/>
                <a:gd name="connsiteX24" fmla="*/ 1370362 w 1909857"/>
                <a:gd name="connsiteY24" fmla="*/ 528923 h 1909857"/>
                <a:gd name="connsiteX25" fmla="*/ 1277779 w 1909857"/>
                <a:gd name="connsiteY25" fmla="*/ 438912 h 1909857"/>
                <a:gd name="connsiteX26" fmla="*/ 1087279 w 1909857"/>
                <a:gd name="connsiteY26" fmla="*/ 700754 h 1909857"/>
                <a:gd name="connsiteX27" fmla="*/ 1092613 w 1909857"/>
                <a:gd name="connsiteY27" fmla="*/ 761619 h 1909857"/>
                <a:gd name="connsiteX28" fmla="*/ 880110 w 1909857"/>
                <a:gd name="connsiteY28" fmla="*/ 898588 h 1909857"/>
                <a:gd name="connsiteX29" fmla="*/ 890302 w 1909857"/>
                <a:gd name="connsiteY29" fmla="*/ 818388 h 1909857"/>
                <a:gd name="connsiteX30" fmla="*/ 965645 w 1909857"/>
                <a:gd name="connsiteY30" fmla="*/ 692849 h 1909857"/>
                <a:gd name="connsiteX31" fmla="*/ 933926 w 1909857"/>
                <a:gd name="connsiteY31" fmla="*/ 658463 h 1909857"/>
                <a:gd name="connsiteX32" fmla="*/ 830771 w 1909857"/>
                <a:gd name="connsiteY32" fmla="*/ 793337 h 1909857"/>
                <a:gd name="connsiteX33" fmla="*/ 719709 w 1909857"/>
                <a:gd name="connsiteY33" fmla="*/ 859536 h 1909857"/>
                <a:gd name="connsiteX34" fmla="*/ 674751 w 1909857"/>
                <a:gd name="connsiteY34" fmla="*/ 819817 h 1909857"/>
                <a:gd name="connsiteX35" fmla="*/ 899636 w 1909857"/>
                <a:gd name="connsiteY35" fmla="*/ 523494 h 1909857"/>
                <a:gd name="connsiteX36" fmla="*/ 809720 w 1909857"/>
                <a:gd name="connsiteY36" fmla="*/ 438817 h 1909857"/>
                <a:gd name="connsiteX37" fmla="*/ 590169 w 1909857"/>
                <a:gd name="connsiteY37" fmla="*/ 753618 h 1909857"/>
                <a:gd name="connsiteX38" fmla="*/ 531971 w 1909857"/>
                <a:gd name="connsiteY38" fmla="*/ 674275 h 1909857"/>
                <a:gd name="connsiteX39" fmla="*/ 545211 w 1909857"/>
                <a:gd name="connsiteY39" fmla="*/ 594932 h 1909857"/>
                <a:gd name="connsiteX40" fmla="*/ 524066 w 1909857"/>
                <a:gd name="connsiteY40" fmla="*/ 571119 h 1909857"/>
                <a:gd name="connsiteX41" fmla="*/ 460534 w 1909857"/>
                <a:gd name="connsiteY41" fmla="*/ 684848 h 1909857"/>
                <a:gd name="connsiteX42" fmla="*/ 592836 w 1909857"/>
                <a:gd name="connsiteY42" fmla="*/ 827723 h 1909857"/>
                <a:gd name="connsiteX43" fmla="*/ 703898 w 1909857"/>
                <a:gd name="connsiteY43" fmla="*/ 925544 h 1909857"/>
                <a:gd name="connsiteX44" fmla="*/ 809720 w 1909857"/>
                <a:gd name="connsiteY44" fmla="*/ 888587 h 1909857"/>
                <a:gd name="connsiteX45" fmla="*/ 801719 w 1909857"/>
                <a:gd name="connsiteY45" fmla="*/ 938879 h 1909857"/>
                <a:gd name="connsiteX46" fmla="*/ 523970 w 1909857"/>
                <a:gd name="connsiteY46" fmla="*/ 1110806 h 1909857"/>
                <a:gd name="connsiteX47" fmla="*/ 428720 w 1909857"/>
                <a:gd name="connsiteY47" fmla="*/ 1298639 h 1909857"/>
                <a:gd name="connsiteX48" fmla="*/ 582168 w 1909857"/>
                <a:gd name="connsiteY48" fmla="*/ 1451991 h 1909857"/>
                <a:gd name="connsiteX49" fmla="*/ 841438 w 1909857"/>
                <a:gd name="connsiteY49" fmla="*/ 1219200 h 1909857"/>
                <a:gd name="connsiteX50" fmla="*/ 876395 w 1909857"/>
                <a:gd name="connsiteY50" fmla="*/ 978694 h 1909857"/>
                <a:gd name="connsiteX51" fmla="*/ 1119188 w 1909857"/>
                <a:gd name="connsiteY51" fmla="*/ 825151 h 1909857"/>
                <a:gd name="connsiteX52" fmla="*/ 1145667 w 1909857"/>
                <a:gd name="connsiteY52" fmla="*/ 856869 h 1909857"/>
                <a:gd name="connsiteX53" fmla="*/ 957929 w 1909857"/>
                <a:gd name="connsiteY53" fmla="*/ 1161002 h 1909857"/>
                <a:gd name="connsiteX54" fmla="*/ 1233011 w 1909857"/>
                <a:gd name="connsiteY54" fmla="*/ 1451991 h 1909857"/>
                <a:gd name="connsiteX55" fmla="*/ 1487043 w 1909857"/>
                <a:gd name="connsiteY55" fmla="*/ 1208723 h 1909857"/>
                <a:gd name="connsiteX56" fmla="*/ 1309402 w 1909857"/>
                <a:gd name="connsiteY56" fmla="*/ 999935 h 1909857"/>
                <a:gd name="connsiteX57" fmla="*/ 1764125 w 1909857"/>
                <a:gd name="connsiteY57" fmla="*/ 1227106 h 1909857"/>
                <a:gd name="connsiteX58" fmla="*/ 1759268 w 1909857"/>
                <a:gd name="connsiteY58" fmla="*/ 1228154 h 1909857"/>
                <a:gd name="connsiteX59" fmla="*/ 1756410 w 1909857"/>
                <a:gd name="connsiteY59" fmla="*/ 1224725 h 1909857"/>
                <a:gd name="connsiteX60" fmla="*/ 1788224 w 1909857"/>
                <a:gd name="connsiteY60" fmla="*/ 1021080 h 1909857"/>
                <a:gd name="connsiteX61" fmla="*/ 1679829 w 1909857"/>
                <a:gd name="connsiteY61" fmla="*/ 833247 h 1909857"/>
                <a:gd name="connsiteX62" fmla="*/ 1616297 w 1909857"/>
                <a:gd name="connsiteY62" fmla="*/ 899351 h 1909857"/>
                <a:gd name="connsiteX63" fmla="*/ 1703546 w 1909857"/>
                <a:gd name="connsiteY63" fmla="*/ 1132142 h 1909857"/>
                <a:gd name="connsiteX64" fmla="*/ 1669161 w 1909857"/>
                <a:gd name="connsiteY64" fmla="*/ 1322546 h 1909857"/>
                <a:gd name="connsiteX65" fmla="*/ 954977 w 1909857"/>
                <a:gd name="connsiteY65" fmla="*/ 1806512 h 1909857"/>
                <a:gd name="connsiteX66" fmla="*/ 685419 w 1909857"/>
                <a:gd name="connsiteY66" fmla="*/ 1764411 h 1909857"/>
                <a:gd name="connsiteX67" fmla="*/ 684181 w 1909857"/>
                <a:gd name="connsiteY67" fmla="*/ 1759172 h 1909857"/>
                <a:gd name="connsiteX68" fmla="*/ 688086 w 1909857"/>
                <a:gd name="connsiteY68" fmla="*/ 1756505 h 1909857"/>
                <a:gd name="connsiteX69" fmla="*/ 891540 w 1909857"/>
                <a:gd name="connsiteY69" fmla="*/ 1788128 h 1909857"/>
                <a:gd name="connsiteX70" fmla="*/ 1076706 w 1909857"/>
                <a:gd name="connsiteY70" fmla="*/ 1682210 h 1909857"/>
                <a:gd name="connsiteX71" fmla="*/ 1010507 w 1909857"/>
                <a:gd name="connsiteY71" fmla="*/ 1616202 h 1909857"/>
                <a:gd name="connsiteX72" fmla="*/ 780383 w 1909857"/>
                <a:gd name="connsiteY72" fmla="*/ 1706118 h 1909857"/>
                <a:gd name="connsiteX73" fmla="*/ 587312 w 1909857"/>
                <a:gd name="connsiteY73" fmla="*/ 1671733 h 1909857"/>
                <a:gd name="connsiteX74" fmla="*/ 103251 w 1909857"/>
                <a:gd name="connsiteY74" fmla="*/ 954881 h 1909857"/>
                <a:gd name="connsiteX75" fmla="*/ 145923 w 1909857"/>
                <a:gd name="connsiteY75" fmla="*/ 685324 h 1909857"/>
                <a:gd name="connsiteX76" fmla="*/ 150590 w 1909857"/>
                <a:gd name="connsiteY76" fmla="*/ 684562 h 1909857"/>
                <a:gd name="connsiteX77" fmla="*/ 153353 w 1909857"/>
                <a:gd name="connsiteY77" fmla="*/ 687991 h 1909857"/>
                <a:gd name="connsiteX78" fmla="*/ 121730 w 1909857"/>
                <a:gd name="connsiteY78" fmla="*/ 891445 h 1909857"/>
                <a:gd name="connsiteX79" fmla="*/ 230124 w 1909857"/>
                <a:gd name="connsiteY79" fmla="*/ 1076611 h 1909857"/>
                <a:gd name="connsiteX80" fmla="*/ 293656 w 1909857"/>
                <a:gd name="connsiteY80" fmla="*/ 1013174 h 1909857"/>
                <a:gd name="connsiteX81" fmla="*/ 206407 w 1909857"/>
                <a:gd name="connsiteY81" fmla="*/ 780383 h 1909857"/>
                <a:gd name="connsiteX82" fmla="*/ 240792 w 1909857"/>
                <a:gd name="connsiteY82" fmla="*/ 587216 h 1909857"/>
                <a:gd name="connsiteX83" fmla="*/ 955072 w 1909857"/>
                <a:gd name="connsiteY83" fmla="*/ 103156 h 1909857"/>
                <a:gd name="connsiteX84" fmla="*/ 1224820 w 1909857"/>
                <a:gd name="connsiteY84" fmla="*/ 148114 h 1909857"/>
                <a:gd name="connsiteX85" fmla="*/ 1225582 w 1909857"/>
                <a:gd name="connsiteY85" fmla="*/ 152876 h 1909857"/>
                <a:gd name="connsiteX86" fmla="*/ 1222153 w 1909857"/>
                <a:gd name="connsiteY86" fmla="*/ 155543 h 1909857"/>
                <a:gd name="connsiteX87" fmla="*/ 1018413 w 1909857"/>
                <a:gd name="connsiteY87" fmla="*/ 121730 h 1909857"/>
                <a:gd name="connsiteX88" fmla="*/ 833342 w 1909857"/>
                <a:gd name="connsiteY88" fmla="*/ 230219 h 1909857"/>
                <a:gd name="connsiteX89" fmla="*/ 899446 w 1909857"/>
                <a:gd name="connsiteY89" fmla="*/ 293656 h 1909857"/>
                <a:gd name="connsiteX90" fmla="*/ 1129570 w 1909857"/>
                <a:gd name="connsiteY90" fmla="*/ 206407 h 1909857"/>
                <a:gd name="connsiteX91" fmla="*/ 1322642 w 1909857"/>
                <a:gd name="connsiteY91" fmla="*/ 240792 h 1909857"/>
                <a:gd name="connsiteX92" fmla="*/ 1806702 w 1909857"/>
                <a:gd name="connsiteY92" fmla="*/ 954977 h 1909857"/>
                <a:gd name="connsiteX93" fmla="*/ 1764125 w 1909857"/>
                <a:gd name="connsiteY93" fmla="*/ 1227106 h 1909857"/>
                <a:gd name="connsiteX94" fmla="*/ 954977 w 1909857"/>
                <a:gd name="connsiteY94" fmla="*/ 44958 h 1909857"/>
                <a:gd name="connsiteX95" fmla="*/ 44958 w 1909857"/>
                <a:gd name="connsiteY95" fmla="*/ 954881 h 1909857"/>
                <a:gd name="connsiteX96" fmla="*/ 954977 w 1909857"/>
                <a:gd name="connsiteY96" fmla="*/ 1864805 h 1909857"/>
                <a:gd name="connsiteX97" fmla="*/ 1864805 w 1909857"/>
                <a:gd name="connsiteY97" fmla="*/ 954881 h 1909857"/>
                <a:gd name="connsiteX98" fmla="*/ 954977 w 1909857"/>
                <a:gd name="connsiteY98" fmla="*/ 44958 h 1909857"/>
                <a:gd name="connsiteX99" fmla="*/ 954977 w 1909857"/>
                <a:gd name="connsiteY99" fmla="*/ 1909858 h 1909857"/>
                <a:gd name="connsiteX100" fmla="*/ 0 w 1909857"/>
                <a:gd name="connsiteY100" fmla="*/ 954881 h 1909857"/>
                <a:gd name="connsiteX101" fmla="*/ 954977 w 1909857"/>
                <a:gd name="connsiteY101" fmla="*/ 0 h 1909857"/>
                <a:gd name="connsiteX102" fmla="*/ 1909858 w 1909857"/>
                <a:gd name="connsiteY102" fmla="*/ 954881 h 1909857"/>
                <a:gd name="connsiteX103" fmla="*/ 954977 w 1909857"/>
                <a:gd name="connsiteY103" fmla="*/ 1909858 h 190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909857" h="1909857">
                  <a:moveTo>
                    <a:pt x="1169194" y="706279"/>
                  </a:moveTo>
                  <a:cubicBezTo>
                    <a:pt x="1169194" y="597789"/>
                    <a:pt x="1242536" y="492347"/>
                    <a:pt x="1282732" y="512350"/>
                  </a:cubicBezTo>
                  <a:cubicBezTo>
                    <a:pt x="1328452" y="535210"/>
                    <a:pt x="1248632" y="637508"/>
                    <a:pt x="1169194" y="706279"/>
                  </a:cubicBezTo>
                  <a:moveTo>
                    <a:pt x="669227" y="745998"/>
                  </a:moveTo>
                  <a:cubicBezTo>
                    <a:pt x="669227" y="658749"/>
                    <a:pt x="755428" y="492728"/>
                    <a:pt x="808101" y="510254"/>
                  </a:cubicBezTo>
                  <a:cubicBezTo>
                    <a:pt x="870204" y="530924"/>
                    <a:pt x="756571" y="698278"/>
                    <a:pt x="669227" y="745998"/>
                  </a:cubicBezTo>
                  <a:close/>
                  <a:moveTo>
                    <a:pt x="581978" y="1370267"/>
                  </a:moveTo>
                  <a:cubicBezTo>
                    <a:pt x="542354" y="1372076"/>
                    <a:pt x="515874" y="1346740"/>
                    <a:pt x="515874" y="1304354"/>
                  </a:cubicBezTo>
                  <a:cubicBezTo>
                    <a:pt x="515874" y="1190625"/>
                    <a:pt x="673513" y="1082040"/>
                    <a:pt x="792575" y="1023842"/>
                  </a:cubicBezTo>
                  <a:cubicBezTo>
                    <a:pt x="771430" y="1182529"/>
                    <a:pt x="717899" y="1364075"/>
                    <a:pt x="581978" y="1370267"/>
                  </a:cubicBezTo>
                  <a:close/>
                  <a:moveTo>
                    <a:pt x="1309402" y="999935"/>
                  </a:moveTo>
                  <a:cubicBezTo>
                    <a:pt x="1219581" y="999935"/>
                    <a:pt x="1150715" y="1066133"/>
                    <a:pt x="1150715" y="1145381"/>
                  </a:cubicBezTo>
                  <a:cubicBezTo>
                    <a:pt x="1150715" y="1211580"/>
                    <a:pt x="1190339" y="1264349"/>
                    <a:pt x="1243298" y="1264349"/>
                  </a:cubicBezTo>
                  <a:cubicBezTo>
                    <a:pt x="1261872" y="1264349"/>
                    <a:pt x="1280255" y="1253776"/>
                    <a:pt x="1280255" y="1229963"/>
                  </a:cubicBezTo>
                  <a:cubicBezTo>
                    <a:pt x="1280255" y="1195578"/>
                    <a:pt x="1234726" y="1187196"/>
                    <a:pt x="1238250" y="1135761"/>
                  </a:cubicBezTo>
                  <a:cubicBezTo>
                    <a:pt x="1240441" y="1101852"/>
                    <a:pt x="1272445" y="1079183"/>
                    <a:pt x="1304163" y="1079183"/>
                  </a:cubicBezTo>
                  <a:cubicBezTo>
                    <a:pt x="1367695" y="1079183"/>
                    <a:pt x="1397318" y="1140714"/>
                    <a:pt x="1397318" y="1204151"/>
                  </a:cubicBezTo>
                  <a:cubicBezTo>
                    <a:pt x="1394651" y="1302068"/>
                    <a:pt x="1322642" y="1370171"/>
                    <a:pt x="1238060" y="1370171"/>
                  </a:cubicBezTo>
                  <a:cubicBezTo>
                    <a:pt x="1126903" y="1370171"/>
                    <a:pt x="1055561" y="1264349"/>
                    <a:pt x="1055561" y="1150525"/>
                  </a:cubicBezTo>
                  <a:cubicBezTo>
                    <a:pt x="1055561" y="981265"/>
                    <a:pt x="1166622" y="915067"/>
                    <a:pt x="1224820" y="899255"/>
                  </a:cubicBezTo>
                  <a:cubicBezTo>
                    <a:pt x="1225391" y="899160"/>
                    <a:pt x="1377029" y="926306"/>
                    <a:pt x="1372172" y="859441"/>
                  </a:cubicBezTo>
                  <a:cubicBezTo>
                    <a:pt x="1370171" y="830104"/>
                    <a:pt x="1326356" y="818864"/>
                    <a:pt x="1294733" y="817531"/>
                  </a:cubicBezTo>
                  <a:cubicBezTo>
                    <a:pt x="1259586" y="816102"/>
                    <a:pt x="1224343" y="828770"/>
                    <a:pt x="1224343" y="828770"/>
                  </a:cubicBezTo>
                  <a:cubicBezTo>
                    <a:pt x="1205865" y="819436"/>
                    <a:pt x="1193102" y="801243"/>
                    <a:pt x="1185196" y="780193"/>
                  </a:cubicBezTo>
                  <a:cubicBezTo>
                    <a:pt x="1293590" y="698183"/>
                    <a:pt x="1370362" y="618839"/>
                    <a:pt x="1370362" y="528923"/>
                  </a:cubicBezTo>
                  <a:cubicBezTo>
                    <a:pt x="1370362" y="481298"/>
                    <a:pt x="1338643" y="438912"/>
                    <a:pt x="1277779" y="438912"/>
                  </a:cubicBezTo>
                  <a:cubicBezTo>
                    <a:pt x="1169384" y="438912"/>
                    <a:pt x="1087279" y="576453"/>
                    <a:pt x="1087279" y="700754"/>
                  </a:cubicBezTo>
                  <a:cubicBezTo>
                    <a:pt x="1087279" y="721900"/>
                    <a:pt x="1087279" y="743140"/>
                    <a:pt x="1092613" y="761619"/>
                  </a:cubicBezTo>
                  <a:cubicBezTo>
                    <a:pt x="1023842" y="811911"/>
                    <a:pt x="972693" y="843058"/>
                    <a:pt x="880110" y="898588"/>
                  </a:cubicBezTo>
                  <a:cubicBezTo>
                    <a:pt x="880110" y="886968"/>
                    <a:pt x="882491" y="857155"/>
                    <a:pt x="890302" y="818388"/>
                  </a:cubicBezTo>
                  <a:cubicBezTo>
                    <a:pt x="922020" y="784003"/>
                    <a:pt x="965645" y="732568"/>
                    <a:pt x="965645" y="692849"/>
                  </a:cubicBezTo>
                  <a:cubicBezTo>
                    <a:pt x="965645" y="674370"/>
                    <a:pt x="955167" y="658463"/>
                    <a:pt x="933926" y="658463"/>
                  </a:cubicBezTo>
                  <a:cubicBezTo>
                    <a:pt x="881063" y="658463"/>
                    <a:pt x="841343" y="737807"/>
                    <a:pt x="830771" y="793337"/>
                  </a:cubicBezTo>
                  <a:cubicBezTo>
                    <a:pt x="806958" y="822388"/>
                    <a:pt x="759333" y="859536"/>
                    <a:pt x="719709" y="859536"/>
                  </a:cubicBezTo>
                  <a:cubicBezTo>
                    <a:pt x="687991" y="859536"/>
                    <a:pt x="677418" y="830390"/>
                    <a:pt x="674751" y="819817"/>
                  </a:cubicBezTo>
                  <a:cubicBezTo>
                    <a:pt x="775335" y="785336"/>
                    <a:pt x="899636" y="647890"/>
                    <a:pt x="899636" y="523494"/>
                  </a:cubicBezTo>
                  <a:cubicBezTo>
                    <a:pt x="899636" y="497015"/>
                    <a:pt x="889063" y="438817"/>
                    <a:pt x="809720" y="438817"/>
                  </a:cubicBezTo>
                  <a:cubicBezTo>
                    <a:pt x="690658" y="438817"/>
                    <a:pt x="590169" y="616077"/>
                    <a:pt x="590169" y="753618"/>
                  </a:cubicBezTo>
                  <a:cubicBezTo>
                    <a:pt x="547783" y="753618"/>
                    <a:pt x="531971" y="708660"/>
                    <a:pt x="531971" y="674275"/>
                  </a:cubicBezTo>
                  <a:cubicBezTo>
                    <a:pt x="531971" y="639890"/>
                    <a:pt x="545211" y="605504"/>
                    <a:pt x="545211" y="594932"/>
                  </a:cubicBezTo>
                  <a:cubicBezTo>
                    <a:pt x="545211" y="584359"/>
                    <a:pt x="539877" y="571119"/>
                    <a:pt x="524066" y="571119"/>
                  </a:cubicBezTo>
                  <a:cubicBezTo>
                    <a:pt x="484346" y="571119"/>
                    <a:pt x="460534" y="624078"/>
                    <a:pt x="460534" y="684848"/>
                  </a:cubicBezTo>
                  <a:cubicBezTo>
                    <a:pt x="463201" y="769525"/>
                    <a:pt x="518732" y="822388"/>
                    <a:pt x="592836" y="827723"/>
                  </a:cubicBezTo>
                  <a:cubicBezTo>
                    <a:pt x="603409" y="878015"/>
                    <a:pt x="648367" y="925544"/>
                    <a:pt x="703898" y="925544"/>
                  </a:cubicBezTo>
                  <a:cubicBezTo>
                    <a:pt x="738378" y="925544"/>
                    <a:pt x="780574" y="914972"/>
                    <a:pt x="809720" y="888587"/>
                  </a:cubicBezTo>
                  <a:cubicBezTo>
                    <a:pt x="807053" y="907161"/>
                    <a:pt x="804482" y="922973"/>
                    <a:pt x="801719" y="938879"/>
                  </a:cubicBezTo>
                  <a:cubicBezTo>
                    <a:pt x="685324" y="999744"/>
                    <a:pt x="600742" y="1042035"/>
                    <a:pt x="523970" y="1110806"/>
                  </a:cubicBezTo>
                  <a:cubicBezTo>
                    <a:pt x="463106" y="1166432"/>
                    <a:pt x="428720" y="1240441"/>
                    <a:pt x="428720" y="1298639"/>
                  </a:cubicBezTo>
                  <a:cubicBezTo>
                    <a:pt x="428720" y="1377982"/>
                    <a:pt x="479012" y="1451991"/>
                    <a:pt x="582168" y="1451991"/>
                  </a:cubicBezTo>
                  <a:cubicBezTo>
                    <a:pt x="703802" y="1451991"/>
                    <a:pt x="796481" y="1354169"/>
                    <a:pt x="841438" y="1219200"/>
                  </a:cubicBezTo>
                  <a:cubicBezTo>
                    <a:pt x="862679" y="1155764"/>
                    <a:pt x="871061" y="1063371"/>
                    <a:pt x="876395" y="978694"/>
                  </a:cubicBezTo>
                  <a:cubicBezTo>
                    <a:pt x="998125" y="909923"/>
                    <a:pt x="1055751" y="870109"/>
                    <a:pt x="1119188" y="825151"/>
                  </a:cubicBezTo>
                  <a:cubicBezTo>
                    <a:pt x="1127093" y="838390"/>
                    <a:pt x="1135190" y="848963"/>
                    <a:pt x="1145667" y="856869"/>
                  </a:cubicBezTo>
                  <a:cubicBezTo>
                    <a:pt x="1090136" y="886015"/>
                    <a:pt x="957929" y="968026"/>
                    <a:pt x="957929" y="1161002"/>
                  </a:cubicBezTo>
                  <a:cubicBezTo>
                    <a:pt x="957929" y="1298639"/>
                    <a:pt x="1050512" y="1451991"/>
                    <a:pt x="1233011" y="1451991"/>
                  </a:cubicBezTo>
                  <a:cubicBezTo>
                    <a:pt x="1383792" y="1451991"/>
                    <a:pt x="1487043" y="1327785"/>
                    <a:pt x="1487043" y="1208723"/>
                  </a:cubicBezTo>
                  <a:cubicBezTo>
                    <a:pt x="1486662" y="1100423"/>
                    <a:pt x="1425797" y="999935"/>
                    <a:pt x="1309402" y="999935"/>
                  </a:cubicBezTo>
                  <a:close/>
                  <a:moveTo>
                    <a:pt x="1764125" y="1227106"/>
                  </a:moveTo>
                  <a:cubicBezTo>
                    <a:pt x="1763649" y="1227963"/>
                    <a:pt x="1762125" y="1229201"/>
                    <a:pt x="1759268" y="1228154"/>
                  </a:cubicBezTo>
                  <a:cubicBezTo>
                    <a:pt x="1757077" y="1227296"/>
                    <a:pt x="1756315" y="1226153"/>
                    <a:pt x="1756410" y="1224725"/>
                  </a:cubicBezTo>
                  <a:cubicBezTo>
                    <a:pt x="1756601" y="1223201"/>
                    <a:pt x="1788414" y="1129094"/>
                    <a:pt x="1788224" y="1021080"/>
                  </a:cubicBezTo>
                  <a:cubicBezTo>
                    <a:pt x="1787843" y="904685"/>
                    <a:pt x="1740599" y="833247"/>
                    <a:pt x="1679829" y="833247"/>
                  </a:cubicBezTo>
                  <a:cubicBezTo>
                    <a:pt x="1642777" y="833247"/>
                    <a:pt x="1616297" y="859727"/>
                    <a:pt x="1616297" y="899351"/>
                  </a:cubicBezTo>
                  <a:cubicBezTo>
                    <a:pt x="1616297" y="970788"/>
                    <a:pt x="1703546" y="976027"/>
                    <a:pt x="1703546" y="1132142"/>
                  </a:cubicBezTo>
                  <a:cubicBezTo>
                    <a:pt x="1703546" y="1195578"/>
                    <a:pt x="1690307" y="1256348"/>
                    <a:pt x="1669161" y="1322546"/>
                  </a:cubicBezTo>
                  <a:cubicBezTo>
                    <a:pt x="1571244" y="1653159"/>
                    <a:pt x="1259110" y="1806512"/>
                    <a:pt x="954977" y="1806512"/>
                  </a:cubicBezTo>
                  <a:cubicBezTo>
                    <a:pt x="814769" y="1806512"/>
                    <a:pt x="715137" y="1777746"/>
                    <a:pt x="685419" y="1764411"/>
                  </a:cubicBezTo>
                  <a:cubicBezTo>
                    <a:pt x="684181" y="1763839"/>
                    <a:pt x="683228" y="1761458"/>
                    <a:pt x="684181" y="1759172"/>
                  </a:cubicBezTo>
                  <a:cubicBezTo>
                    <a:pt x="684848" y="1757267"/>
                    <a:pt x="686943" y="1755934"/>
                    <a:pt x="688086" y="1756505"/>
                  </a:cubicBezTo>
                  <a:cubicBezTo>
                    <a:pt x="700183" y="1761268"/>
                    <a:pt x="785717" y="1788128"/>
                    <a:pt x="891540" y="1788128"/>
                  </a:cubicBezTo>
                  <a:cubicBezTo>
                    <a:pt x="1007936" y="1788128"/>
                    <a:pt x="1076706" y="1740599"/>
                    <a:pt x="1076706" y="1682210"/>
                  </a:cubicBezTo>
                  <a:cubicBezTo>
                    <a:pt x="1076706" y="1645253"/>
                    <a:pt x="1047655" y="1616202"/>
                    <a:pt x="1010507" y="1616202"/>
                  </a:cubicBezTo>
                  <a:cubicBezTo>
                    <a:pt x="939070" y="1616202"/>
                    <a:pt x="933736" y="1706118"/>
                    <a:pt x="780383" y="1706118"/>
                  </a:cubicBezTo>
                  <a:cubicBezTo>
                    <a:pt x="714280" y="1706118"/>
                    <a:pt x="656082" y="1692974"/>
                    <a:pt x="587312" y="1671733"/>
                  </a:cubicBezTo>
                  <a:cubicBezTo>
                    <a:pt x="259271" y="1571244"/>
                    <a:pt x="102965" y="1261682"/>
                    <a:pt x="103251" y="954881"/>
                  </a:cubicBezTo>
                  <a:cubicBezTo>
                    <a:pt x="103346" y="805529"/>
                    <a:pt x="145256" y="686467"/>
                    <a:pt x="145923" y="685324"/>
                  </a:cubicBezTo>
                  <a:cubicBezTo>
                    <a:pt x="146399" y="684562"/>
                    <a:pt x="148304" y="683705"/>
                    <a:pt x="150590" y="684562"/>
                  </a:cubicBezTo>
                  <a:cubicBezTo>
                    <a:pt x="152972" y="685324"/>
                    <a:pt x="153638" y="687419"/>
                    <a:pt x="153353" y="687991"/>
                  </a:cubicBezTo>
                  <a:cubicBezTo>
                    <a:pt x="149447" y="700373"/>
                    <a:pt x="121730" y="785717"/>
                    <a:pt x="121730" y="891445"/>
                  </a:cubicBezTo>
                  <a:cubicBezTo>
                    <a:pt x="121730" y="1007936"/>
                    <a:pt x="169355" y="1076611"/>
                    <a:pt x="230124" y="1076611"/>
                  </a:cubicBezTo>
                  <a:cubicBezTo>
                    <a:pt x="264509" y="1076611"/>
                    <a:pt x="293656" y="1050131"/>
                    <a:pt x="293656" y="1013174"/>
                  </a:cubicBezTo>
                  <a:cubicBezTo>
                    <a:pt x="293656" y="941737"/>
                    <a:pt x="206407" y="933831"/>
                    <a:pt x="206407" y="780383"/>
                  </a:cubicBezTo>
                  <a:cubicBezTo>
                    <a:pt x="206407" y="714185"/>
                    <a:pt x="219647" y="655987"/>
                    <a:pt x="240792" y="587216"/>
                  </a:cubicBezTo>
                  <a:cubicBezTo>
                    <a:pt x="341281" y="259175"/>
                    <a:pt x="650843" y="105442"/>
                    <a:pt x="955072" y="103156"/>
                  </a:cubicBezTo>
                  <a:cubicBezTo>
                    <a:pt x="1096423" y="102108"/>
                    <a:pt x="1220153" y="144399"/>
                    <a:pt x="1224820" y="148114"/>
                  </a:cubicBezTo>
                  <a:cubicBezTo>
                    <a:pt x="1225582" y="148781"/>
                    <a:pt x="1226534" y="150686"/>
                    <a:pt x="1225582" y="152876"/>
                  </a:cubicBezTo>
                  <a:cubicBezTo>
                    <a:pt x="1224629" y="155353"/>
                    <a:pt x="1223010" y="155639"/>
                    <a:pt x="1222153" y="155543"/>
                  </a:cubicBezTo>
                  <a:cubicBezTo>
                    <a:pt x="1220629" y="155353"/>
                    <a:pt x="1140238" y="121730"/>
                    <a:pt x="1018413" y="121730"/>
                  </a:cubicBezTo>
                  <a:cubicBezTo>
                    <a:pt x="904780" y="121634"/>
                    <a:pt x="833342" y="169259"/>
                    <a:pt x="833342" y="230219"/>
                  </a:cubicBezTo>
                  <a:cubicBezTo>
                    <a:pt x="833342" y="264605"/>
                    <a:pt x="859727" y="293656"/>
                    <a:pt x="899446" y="293656"/>
                  </a:cubicBezTo>
                  <a:cubicBezTo>
                    <a:pt x="970883" y="293656"/>
                    <a:pt x="976217" y="206407"/>
                    <a:pt x="1129570" y="206407"/>
                  </a:cubicBezTo>
                  <a:cubicBezTo>
                    <a:pt x="1195769" y="206407"/>
                    <a:pt x="1253871" y="219647"/>
                    <a:pt x="1322642" y="240792"/>
                  </a:cubicBezTo>
                  <a:cubicBezTo>
                    <a:pt x="1653350" y="341281"/>
                    <a:pt x="1803940" y="653510"/>
                    <a:pt x="1806702" y="954977"/>
                  </a:cubicBezTo>
                  <a:cubicBezTo>
                    <a:pt x="1808131" y="1109377"/>
                    <a:pt x="1764602" y="1226344"/>
                    <a:pt x="1764125" y="1227106"/>
                  </a:cubicBezTo>
                  <a:close/>
                  <a:moveTo>
                    <a:pt x="954977" y="44958"/>
                  </a:moveTo>
                  <a:cubicBezTo>
                    <a:pt x="452342" y="44958"/>
                    <a:pt x="44958" y="452342"/>
                    <a:pt x="44958" y="954881"/>
                  </a:cubicBezTo>
                  <a:cubicBezTo>
                    <a:pt x="44958" y="1457516"/>
                    <a:pt x="452438" y="1864805"/>
                    <a:pt x="954977" y="1864805"/>
                  </a:cubicBezTo>
                  <a:cubicBezTo>
                    <a:pt x="1457516" y="1864805"/>
                    <a:pt x="1864805" y="1457516"/>
                    <a:pt x="1864805" y="954881"/>
                  </a:cubicBezTo>
                  <a:cubicBezTo>
                    <a:pt x="1864805" y="455009"/>
                    <a:pt x="1457516" y="44958"/>
                    <a:pt x="954977" y="44958"/>
                  </a:cubicBezTo>
                  <a:close/>
                  <a:moveTo>
                    <a:pt x="954977" y="1909858"/>
                  </a:moveTo>
                  <a:cubicBezTo>
                    <a:pt x="428530" y="1909858"/>
                    <a:pt x="0" y="1483995"/>
                    <a:pt x="0" y="954881"/>
                  </a:cubicBezTo>
                  <a:cubicBezTo>
                    <a:pt x="0" y="428530"/>
                    <a:pt x="428530" y="0"/>
                    <a:pt x="954977" y="0"/>
                  </a:cubicBezTo>
                  <a:cubicBezTo>
                    <a:pt x="1481233" y="0"/>
                    <a:pt x="1909858" y="428530"/>
                    <a:pt x="1909858" y="954881"/>
                  </a:cubicBezTo>
                  <a:cubicBezTo>
                    <a:pt x="1909858" y="1483995"/>
                    <a:pt x="1481233" y="1909858"/>
                    <a:pt x="954977" y="190985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4754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nogr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2BCCCB42-DBB6-4C8E-828D-6493684B084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734718" y="2068512"/>
            <a:ext cx="2722563" cy="2720975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59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nogram + tag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578B709-D700-48BE-8A7F-40526690FBDC}"/>
              </a:ext>
            </a:extLst>
          </p:cNvPr>
          <p:cNvGrpSpPr/>
          <p:nvPr userDrawn="1"/>
        </p:nvGrpSpPr>
        <p:grpSpPr>
          <a:xfrm>
            <a:off x="1892047" y="2474071"/>
            <a:ext cx="8407906" cy="1909857"/>
            <a:chOff x="515938" y="2471737"/>
            <a:chExt cx="8407906" cy="1909857"/>
          </a:xfrm>
          <a:solidFill>
            <a:schemeClr val="tx1"/>
          </a:solidFill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527CBAE7-1622-4F87-8FE3-3921BDD7B65A}"/>
                </a:ext>
              </a:extLst>
            </p:cNvPr>
            <p:cNvGrpSpPr/>
            <p:nvPr/>
          </p:nvGrpSpPr>
          <p:grpSpPr>
            <a:xfrm>
              <a:off x="2697543" y="3167633"/>
              <a:ext cx="6226301" cy="518064"/>
              <a:chOff x="2697543" y="3167633"/>
              <a:chExt cx="6226301" cy="518064"/>
            </a:xfrm>
            <a:grpFill/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975FB12-3580-43B5-A933-24B3ED80925D}"/>
                  </a:ext>
                </a:extLst>
              </p:cNvPr>
              <p:cNvSpPr/>
              <p:nvPr/>
            </p:nvSpPr>
            <p:spPr>
              <a:xfrm>
                <a:off x="2697543" y="3198780"/>
                <a:ext cx="251269" cy="369665"/>
              </a:xfrm>
              <a:custGeom>
                <a:avLst/>
                <a:gdLst>
                  <a:gd name="connsiteX0" fmla="*/ 10097 w 251269"/>
                  <a:gd name="connsiteY0" fmla="*/ 369665 h 369665"/>
                  <a:gd name="connsiteX1" fmla="*/ 0 w 251269"/>
                  <a:gd name="connsiteY1" fmla="*/ 359569 h 369665"/>
                  <a:gd name="connsiteX2" fmla="*/ 0 w 251269"/>
                  <a:gd name="connsiteY2" fmla="*/ 10096 h 369665"/>
                  <a:gd name="connsiteX3" fmla="*/ 10097 w 251269"/>
                  <a:gd name="connsiteY3" fmla="*/ 0 h 369665"/>
                  <a:gd name="connsiteX4" fmla="*/ 108871 w 251269"/>
                  <a:gd name="connsiteY4" fmla="*/ 0 h 369665"/>
                  <a:gd name="connsiteX5" fmla="*/ 233934 w 251269"/>
                  <a:gd name="connsiteY5" fmla="*/ 96583 h 369665"/>
                  <a:gd name="connsiteX6" fmla="*/ 182023 w 251269"/>
                  <a:gd name="connsiteY6" fmla="*/ 178689 h 369665"/>
                  <a:gd name="connsiteX7" fmla="*/ 251270 w 251269"/>
                  <a:gd name="connsiteY7" fmla="*/ 269176 h 369665"/>
                  <a:gd name="connsiteX8" fmla="*/ 125063 w 251269"/>
                  <a:gd name="connsiteY8" fmla="*/ 369665 h 369665"/>
                  <a:gd name="connsiteX9" fmla="*/ 10097 w 251269"/>
                  <a:gd name="connsiteY9" fmla="*/ 369665 h 369665"/>
                  <a:gd name="connsiteX10" fmla="*/ 45815 w 251269"/>
                  <a:gd name="connsiteY10" fmla="*/ 163640 h 369665"/>
                  <a:gd name="connsiteX11" fmla="*/ 111157 w 251269"/>
                  <a:gd name="connsiteY11" fmla="*/ 163640 h 369665"/>
                  <a:gd name="connsiteX12" fmla="*/ 187071 w 251269"/>
                  <a:gd name="connsiteY12" fmla="*/ 100013 h 369665"/>
                  <a:gd name="connsiteX13" fmla="*/ 111728 w 251269"/>
                  <a:gd name="connsiteY13" fmla="*/ 38100 h 369665"/>
                  <a:gd name="connsiteX14" fmla="*/ 45815 w 251269"/>
                  <a:gd name="connsiteY14" fmla="*/ 38100 h 369665"/>
                  <a:gd name="connsiteX15" fmla="*/ 45815 w 251269"/>
                  <a:gd name="connsiteY15" fmla="*/ 163640 h 369665"/>
                  <a:gd name="connsiteX16" fmla="*/ 45815 w 251269"/>
                  <a:gd name="connsiteY16" fmla="*/ 331661 h 369665"/>
                  <a:gd name="connsiteX17" fmla="*/ 126778 w 251269"/>
                  <a:gd name="connsiteY17" fmla="*/ 331661 h 369665"/>
                  <a:gd name="connsiteX18" fmla="*/ 204407 w 251269"/>
                  <a:gd name="connsiteY18" fmla="*/ 266890 h 369665"/>
                  <a:gd name="connsiteX19" fmla="*/ 127921 w 251269"/>
                  <a:gd name="connsiteY19" fmla="*/ 200501 h 369665"/>
                  <a:gd name="connsiteX20" fmla="*/ 45815 w 251269"/>
                  <a:gd name="connsiteY20" fmla="*/ 200501 h 369665"/>
                  <a:gd name="connsiteX21" fmla="*/ 45815 w 251269"/>
                  <a:gd name="connsiteY21" fmla="*/ 331661 h 36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1269" h="369665">
                    <a:moveTo>
                      <a:pt x="10097" y="369665"/>
                    </a:moveTo>
                    <a:cubicBezTo>
                      <a:pt x="2858" y="369665"/>
                      <a:pt x="0" y="366903"/>
                      <a:pt x="0" y="359569"/>
                    </a:cubicBezTo>
                    <a:lnTo>
                      <a:pt x="0" y="10096"/>
                    </a:lnTo>
                    <a:cubicBezTo>
                      <a:pt x="0" y="2857"/>
                      <a:pt x="2762" y="0"/>
                      <a:pt x="10097" y="0"/>
                    </a:cubicBezTo>
                    <a:lnTo>
                      <a:pt x="108871" y="0"/>
                    </a:lnTo>
                    <a:cubicBezTo>
                      <a:pt x="198787" y="0"/>
                      <a:pt x="233934" y="44101"/>
                      <a:pt x="233934" y="96583"/>
                    </a:cubicBezTo>
                    <a:cubicBezTo>
                      <a:pt x="233934" y="131731"/>
                      <a:pt x="218885" y="161925"/>
                      <a:pt x="182023" y="178689"/>
                    </a:cubicBezTo>
                    <a:cubicBezTo>
                      <a:pt x="230600" y="192691"/>
                      <a:pt x="251270" y="227267"/>
                      <a:pt x="251270" y="269176"/>
                    </a:cubicBezTo>
                    <a:cubicBezTo>
                      <a:pt x="251270" y="321659"/>
                      <a:pt x="215551" y="369665"/>
                      <a:pt x="125063" y="369665"/>
                    </a:cubicBezTo>
                    <a:lnTo>
                      <a:pt x="10097" y="369665"/>
                    </a:lnTo>
                    <a:close/>
                    <a:moveTo>
                      <a:pt x="45815" y="163640"/>
                    </a:moveTo>
                    <a:lnTo>
                      <a:pt x="111157" y="163640"/>
                    </a:lnTo>
                    <a:cubicBezTo>
                      <a:pt x="167545" y="163640"/>
                      <a:pt x="187071" y="134588"/>
                      <a:pt x="187071" y="100013"/>
                    </a:cubicBezTo>
                    <a:cubicBezTo>
                      <a:pt x="187071" y="66008"/>
                      <a:pt x="167545" y="38100"/>
                      <a:pt x="111728" y="38100"/>
                    </a:cubicBezTo>
                    <a:lnTo>
                      <a:pt x="45815" y="38100"/>
                    </a:lnTo>
                    <a:lnTo>
                      <a:pt x="45815" y="163640"/>
                    </a:lnTo>
                    <a:close/>
                    <a:moveTo>
                      <a:pt x="45815" y="331661"/>
                    </a:moveTo>
                    <a:lnTo>
                      <a:pt x="126778" y="331661"/>
                    </a:lnTo>
                    <a:cubicBezTo>
                      <a:pt x="183737" y="331661"/>
                      <a:pt x="204407" y="302038"/>
                      <a:pt x="204407" y="266890"/>
                    </a:cubicBezTo>
                    <a:cubicBezTo>
                      <a:pt x="204407" y="231172"/>
                      <a:pt x="184880" y="200501"/>
                      <a:pt x="127921" y="200501"/>
                    </a:cubicBezTo>
                    <a:lnTo>
                      <a:pt x="45815" y="200501"/>
                    </a:lnTo>
                    <a:lnTo>
                      <a:pt x="45815" y="3316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399F1A2-9760-4EFA-9912-3CE2BFB4AF89}"/>
                  </a:ext>
                </a:extLst>
              </p:cNvPr>
              <p:cNvSpPr/>
              <p:nvPr/>
            </p:nvSpPr>
            <p:spPr>
              <a:xfrm>
                <a:off x="3011297" y="3300412"/>
                <a:ext cx="212788" cy="273653"/>
              </a:xfrm>
              <a:custGeom>
                <a:avLst/>
                <a:gdLst>
                  <a:gd name="connsiteX0" fmla="*/ 90964 w 212788"/>
                  <a:gd name="connsiteY0" fmla="*/ 273653 h 273653"/>
                  <a:gd name="connsiteX1" fmla="*/ 0 w 212788"/>
                  <a:gd name="connsiteY1" fmla="*/ 172021 h 273653"/>
                  <a:gd name="connsiteX2" fmla="*/ 0 w 212788"/>
                  <a:gd name="connsiteY2" fmla="*/ 10096 h 273653"/>
                  <a:gd name="connsiteX3" fmla="*/ 10001 w 212788"/>
                  <a:gd name="connsiteY3" fmla="*/ 0 h 273653"/>
                  <a:gd name="connsiteX4" fmla="*/ 33433 w 212788"/>
                  <a:gd name="connsiteY4" fmla="*/ 0 h 273653"/>
                  <a:gd name="connsiteX5" fmla="*/ 43529 w 212788"/>
                  <a:gd name="connsiteY5" fmla="*/ 10096 h 273653"/>
                  <a:gd name="connsiteX6" fmla="*/ 43529 w 212788"/>
                  <a:gd name="connsiteY6" fmla="*/ 168021 h 273653"/>
                  <a:gd name="connsiteX7" fmla="*/ 99917 w 212788"/>
                  <a:gd name="connsiteY7" fmla="*/ 237268 h 273653"/>
                  <a:gd name="connsiteX8" fmla="*/ 169164 w 212788"/>
                  <a:gd name="connsiteY8" fmla="*/ 201549 h 273653"/>
                  <a:gd name="connsiteX9" fmla="*/ 169164 w 212788"/>
                  <a:gd name="connsiteY9" fmla="*/ 10096 h 273653"/>
                  <a:gd name="connsiteX10" fmla="*/ 179260 w 212788"/>
                  <a:gd name="connsiteY10" fmla="*/ 0 h 273653"/>
                  <a:gd name="connsiteX11" fmla="*/ 202692 w 212788"/>
                  <a:gd name="connsiteY11" fmla="*/ 0 h 273653"/>
                  <a:gd name="connsiteX12" fmla="*/ 212788 w 212788"/>
                  <a:gd name="connsiteY12" fmla="*/ 10096 h 273653"/>
                  <a:gd name="connsiteX13" fmla="*/ 212788 w 212788"/>
                  <a:gd name="connsiteY13" fmla="*/ 257937 h 273653"/>
                  <a:gd name="connsiteX14" fmla="*/ 202692 w 212788"/>
                  <a:gd name="connsiteY14" fmla="*/ 268034 h 273653"/>
                  <a:gd name="connsiteX15" fmla="*/ 182023 w 212788"/>
                  <a:gd name="connsiteY15" fmla="*/ 268034 h 273653"/>
                  <a:gd name="connsiteX16" fmla="*/ 171926 w 212788"/>
                  <a:gd name="connsiteY16" fmla="*/ 257937 h 273653"/>
                  <a:gd name="connsiteX17" fmla="*/ 171926 w 212788"/>
                  <a:gd name="connsiteY17" fmla="*/ 235553 h 273653"/>
                  <a:gd name="connsiteX18" fmla="*/ 90964 w 212788"/>
                  <a:gd name="connsiteY18" fmla="*/ 273653 h 27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2788" h="273653">
                    <a:moveTo>
                      <a:pt x="90964" y="273653"/>
                    </a:moveTo>
                    <a:cubicBezTo>
                      <a:pt x="25622" y="273653"/>
                      <a:pt x="0" y="226790"/>
                      <a:pt x="0" y="172021"/>
                    </a:cubicBezTo>
                    <a:lnTo>
                      <a:pt x="0" y="10096"/>
                    </a:lnTo>
                    <a:cubicBezTo>
                      <a:pt x="0" y="2858"/>
                      <a:pt x="2762" y="0"/>
                      <a:pt x="10001" y="0"/>
                    </a:cubicBezTo>
                    <a:lnTo>
                      <a:pt x="33433" y="0"/>
                    </a:lnTo>
                    <a:cubicBezTo>
                      <a:pt x="40672" y="0"/>
                      <a:pt x="43529" y="2762"/>
                      <a:pt x="43529" y="10096"/>
                    </a:cubicBezTo>
                    <a:lnTo>
                      <a:pt x="43529" y="168021"/>
                    </a:lnTo>
                    <a:cubicBezTo>
                      <a:pt x="43529" y="199263"/>
                      <a:pt x="54673" y="237268"/>
                      <a:pt x="99917" y="237268"/>
                    </a:cubicBezTo>
                    <a:cubicBezTo>
                      <a:pt x="122777" y="237268"/>
                      <a:pt x="150209" y="228314"/>
                      <a:pt x="169164" y="201549"/>
                    </a:cubicBezTo>
                    <a:lnTo>
                      <a:pt x="169164" y="10096"/>
                    </a:lnTo>
                    <a:cubicBezTo>
                      <a:pt x="169164" y="2858"/>
                      <a:pt x="171926" y="0"/>
                      <a:pt x="179260" y="0"/>
                    </a:cubicBezTo>
                    <a:lnTo>
                      <a:pt x="202692" y="0"/>
                    </a:lnTo>
                    <a:cubicBezTo>
                      <a:pt x="209931" y="0"/>
                      <a:pt x="212788" y="2762"/>
                      <a:pt x="212788" y="10096"/>
                    </a:cubicBezTo>
                    <a:lnTo>
                      <a:pt x="212788" y="257937"/>
                    </a:lnTo>
                    <a:cubicBezTo>
                      <a:pt x="212788" y="265176"/>
                      <a:pt x="210026" y="268034"/>
                      <a:pt x="202692" y="268034"/>
                    </a:cubicBezTo>
                    <a:lnTo>
                      <a:pt x="182023" y="268034"/>
                    </a:lnTo>
                    <a:cubicBezTo>
                      <a:pt x="174784" y="268034"/>
                      <a:pt x="171926" y="265271"/>
                      <a:pt x="171926" y="257937"/>
                    </a:cubicBezTo>
                    <a:lnTo>
                      <a:pt x="171926" y="235553"/>
                    </a:lnTo>
                    <a:cubicBezTo>
                      <a:pt x="156781" y="254603"/>
                      <a:pt x="132779" y="273653"/>
                      <a:pt x="90964" y="2736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8032747-5D30-4BD5-987A-E0CD8522095B}"/>
                  </a:ext>
                </a:extLst>
              </p:cNvPr>
              <p:cNvSpPr/>
              <p:nvPr/>
            </p:nvSpPr>
            <p:spPr>
              <a:xfrm>
                <a:off x="3299143" y="3173634"/>
                <a:ext cx="59245" cy="394811"/>
              </a:xfrm>
              <a:custGeom>
                <a:avLst/>
                <a:gdLst>
                  <a:gd name="connsiteX0" fmla="*/ 29623 w 59245"/>
                  <a:gd name="connsiteY0" fmla="*/ 60388 h 394811"/>
                  <a:gd name="connsiteX1" fmla="*/ 0 w 59245"/>
                  <a:gd name="connsiteY1" fmla="*/ 30194 h 394811"/>
                  <a:gd name="connsiteX2" fmla="*/ 29623 w 59245"/>
                  <a:gd name="connsiteY2" fmla="*/ 0 h 394811"/>
                  <a:gd name="connsiteX3" fmla="*/ 59246 w 59245"/>
                  <a:gd name="connsiteY3" fmla="*/ 30194 h 394811"/>
                  <a:gd name="connsiteX4" fmla="*/ 29623 w 59245"/>
                  <a:gd name="connsiteY4" fmla="*/ 60388 h 394811"/>
                  <a:gd name="connsiteX5" fmla="*/ 17907 w 59245"/>
                  <a:gd name="connsiteY5" fmla="*/ 394811 h 394811"/>
                  <a:gd name="connsiteX6" fmla="*/ 7810 w 59245"/>
                  <a:gd name="connsiteY6" fmla="*/ 384715 h 394811"/>
                  <a:gd name="connsiteX7" fmla="*/ 7810 w 59245"/>
                  <a:gd name="connsiteY7" fmla="*/ 136874 h 394811"/>
                  <a:gd name="connsiteX8" fmla="*/ 17907 w 59245"/>
                  <a:gd name="connsiteY8" fmla="*/ 126778 h 394811"/>
                  <a:gd name="connsiteX9" fmla="*/ 41338 w 59245"/>
                  <a:gd name="connsiteY9" fmla="*/ 126778 h 394811"/>
                  <a:gd name="connsiteX10" fmla="*/ 51435 w 59245"/>
                  <a:gd name="connsiteY10" fmla="*/ 136874 h 394811"/>
                  <a:gd name="connsiteX11" fmla="*/ 51435 w 59245"/>
                  <a:gd name="connsiteY11" fmla="*/ 384715 h 394811"/>
                  <a:gd name="connsiteX12" fmla="*/ 41338 w 59245"/>
                  <a:gd name="connsiteY12" fmla="*/ 394811 h 394811"/>
                  <a:gd name="connsiteX13" fmla="*/ 17907 w 59245"/>
                  <a:gd name="connsiteY13" fmla="*/ 394811 h 39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245" h="394811">
                    <a:moveTo>
                      <a:pt x="29623" y="60388"/>
                    </a:moveTo>
                    <a:cubicBezTo>
                      <a:pt x="11239" y="60388"/>
                      <a:pt x="0" y="46958"/>
                      <a:pt x="0" y="30194"/>
                    </a:cubicBezTo>
                    <a:cubicBezTo>
                      <a:pt x="0" y="13430"/>
                      <a:pt x="11144" y="0"/>
                      <a:pt x="29623" y="0"/>
                    </a:cubicBezTo>
                    <a:cubicBezTo>
                      <a:pt x="48006" y="0"/>
                      <a:pt x="59246" y="13430"/>
                      <a:pt x="59246" y="30194"/>
                    </a:cubicBezTo>
                    <a:cubicBezTo>
                      <a:pt x="59246" y="46958"/>
                      <a:pt x="48006" y="60388"/>
                      <a:pt x="29623" y="60388"/>
                    </a:cubicBezTo>
                    <a:close/>
                    <a:moveTo>
                      <a:pt x="17907" y="394811"/>
                    </a:moveTo>
                    <a:cubicBezTo>
                      <a:pt x="10668" y="394811"/>
                      <a:pt x="7810" y="392049"/>
                      <a:pt x="7810" y="384715"/>
                    </a:cubicBezTo>
                    <a:lnTo>
                      <a:pt x="7810" y="136874"/>
                    </a:lnTo>
                    <a:cubicBezTo>
                      <a:pt x="7810" y="129635"/>
                      <a:pt x="10573" y="126778"/>
                      <a:pt x="17907" y="126778"/>
                    </a:cubicBezTo>
                    <a:lnTo>
                      <a:pt x="41338" y="126778"/>
                    </a:lnTo>
                    <a:cubicBezTo>
                      <a:pt x="48577" y="126778"/>
                      <a:pt x="51435" y="129540"/>
                      <a:pt x="51435" y="136874"/>
                    </a:cubicBezTo>
                    <a:lnTo>
                      <a:pt x="51435" y="384715"/>
                    </a:lnTo>
                    <a:cubicBezTo>
                      <a:pt x="51435" y="391954"/>
                      <a:pt x="48673" y="394811"/>
                      <a:pt x="41338" y="394811"/>
                    </a:cubicBezTo>
                    <a:lnTo>
                      <a:pt x="17907" y="394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34DF0B2-5649-4DDB-9049-35C47077597D}"/>
                  </a:ext>
                </a:extLst>
              </p:cNvPr>
              <p:cNvSpPr/>
              <p:nvPr/>
            </p:nvSpPr>
            <p:spPr>
              <a:xfrm>
                <a:off x="3433636" y="3167633"/>
                <a:ext cx="43624" cy="400907"/>
              </a:xfrm>
              <a:custGeom>
                <a:avLst/>
                <a:gdLst>
                  <a:gd name="connsiteX0" fmla="*/ 10096 w 43624"/>
                  <a:gd name="connsiteY0" fmla="*/ 400812 h 400907"/>
                  <a:gd name="connsiteX1" fmla="*/ 0 w 43624"/>
                  <a:gd name="connsiteY1" fmla="*/ 390716 h 400907"/>
                  <a:gd name="connsiteX2" fmla="*/ 0 w 43624"/>
                  <a:gd name="connsiteY2" fmla="*/ 10001 h 400907"/>
                  <a:gd name="connsiteX3" fmla="*/ 10096 w 43624"/>
                  <a:gd name="connsiteY3" fmla="*/ 0 h 400907"/>
                  <a:gd name="connsiteX4" fmla="*/ 33528 w 43624"/>
                  <a:gd name="connsiteY4" fmla="*/ 0 h 400907"/>
                  <a:gd name="connsiteX5" fmla="*/ 43624 w 43624"/>
                  <a:gd name="connsiteY5" fmla="*/ 10001 h 400907"/>
                  <a:gd name="connsiteX6" fmla="*/ 43624 w 43624"/>
                  <a:gd name="connsiteY6" fmla="*/ 390811 h 400907"/>
                  <a:gd name="connsiteX7" fmla="*/ 33528 w 43624"/>
                  <a:gd name="connsiteY7" fmla="*/ 400907 h 400907"/>
                  <a:gd name="connsiteX8" fmla="*/ 10096 w 43624"/>
                  <a:gd name="connsiteY8" fmla="*/ 400907 h 4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624" h="400907">
                    <a:moveTo>
                      <a:pt x="10096" y="400812"/>
                    </a:moveTo>
                    <a:cubicBezTo>
                      <a:pt x="2857" y="400812"/>
                      <a:pt x="0" y="398050"/>
                      <a:pt x="0" y="390716"/>
                    </a:cubicBezTo>
                    <a:lnTo>
                      <a:pt x="0" y="10001"/>
                    </a:lnTo>
                    <a:cubicBezTo>
                      <a:pt x="0" y="2762"/>
                      <a:pt x="2762" y="0"/>
                      <a:pt x="10096" y="0"/>
                    </a:cubicBezTo>
                    <a:lnTo>
                      <a:pt x="33528" y="0"/>
                    </a:lnTo>
                    <a:cubicBezTo>
                      <a:pt x="40767" y="0"/>
                      <a:pt x="43624" y="2762"/>
                      <a:pt x="43624" y="10001"/>
                    </a:cubicBezTo>
                    <a:lnTo>
                      <a:pt x="43624" y="390811"/>
                    </a:lnTo>
                    <a:cubicBezTo>
                      <a:pt x="43624" y="398050"/>
                      <a:pt x="40862" y="400907"/>
                      <a:pt x="33528" y="400907"/>
                    </a:cubicBezTo>
                    <a:lnTo>
                      <a:pt x="10096" y="4009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96C52C-2867-4BA1-B059-AC4327A6E1D0}"/>
                  </a:ext>
                </a:extLst>
              </p:cNvPr>
              <p:cNvSpPr/>
              <p:nvPr/>
            </p:nvSpPr>
            <p:spPr>
              <a:xfrm>
                <a:off x="3541935" y="3167633"/>
                <a:ext cx="230600" cy="406336"/>
              </a:xfrm>
              <a:custGeom>
                <a:avLst/>
                <a:gdLst>
                  <a:gd name="connsiteX0" fmla="*/ 199930 w 230600"/>
                  <a:gd name="connsiteY0" fmla="*/ 400812 h 406336"/>
                  <a:gd name="connsiteX1" fmla="*/ 189833 w 230600"/>
                  <a:gd name="connsiteY1" fmla="*/ 390716 h 406336"/>
                  <a:gd name="connsiteX2" fmla="*/ 189833 w 230600"/>
                  <a:gd name="connsiteY2" fmla="*/ 368332 h 406336"/>
                  <a:gd name="connsiteX3" fmla="*/ 112204 w 230600"/>
                  <a:gd name="connsiteY3" fmla="*/ 406337 h 406336"/>
                  <a:gd name="connsiteX4" fmla="*/ 0 w 230600"/>
                  <a:gd name="connsiteY4" fmla="*/ 267367 h 406336"/>
                  <a:gd name="connsiteX5" fmla="*/ 112204 w 230600"/>
                  <a:gd name="connsiteY5" fmla="*/ 127254 h 406336"/>
                  <a:gd name="connsiteX6" fmla="*/ 187071 w 230600"/>
                  <a:gd name="connsiteY6" fmla="*/ 161354 h 406336"/>
                  <a:gd name="connsiteX7" fmla="*/ 187071 w 230600"/>
                  <a:gd name="connsiteY7" fmla="*/ 10001 h 406336"/>
                  <a:gd name="connsiteX8" fmla="*/ 197072 w 230600"/>
                  <a:gd name="connsiteY8" fmla="*/ 0 h 406336"/>
                  <a:gd name="connsiteX9" fmla="*/ 220504 w 230600"/>
                  <a:gd name="connsiteY9" fmla="*/ 0 h 406336"/>
                  <a:gd name="connsiteX10" fmla="*/ 230600 w 230600"/>
                  <a:gd name="connsiteY10" fmla="*/ 10001 h 406336"/>
                  <a:gd name="connsiteX11" fmla="*/ 230600 w 230600"/>
                  <a:gd name="connsiteY11" fmla="*/ 390811 h 406336"/>
                  <a:gd name="connsiteX12" fmla="*/ 220504 w 230600"/>
                  <a:gd name="connsiteY12" fmla="*/ 400907 h 406336"/>
                  <a:gd name="connsiteX13" fmla="*/ 199930 w 230600"/>
                  <a:gd name="connsiteY13" fmla="*/ 400907 h 406336"/>
                  <a:gd name="connsiteX14" fmla="*/ 120587 w 230600"/>
                  <a:gd name="connsiteY14" fmla="*/ 371285 h 406336"/>
                  <a:gd name="connsiteX15" fmla="*/ 186976 w 230600"/>
                  <a:gd name="connsiteY15" fmla="*/ 334423 h 406336"/>
                  <a:gd name="connsiteX16" fmla="*/ 186976 w 230600"/>
                  <a:gd name="connsiteY16" fmla="*/ 199263 h 406336"/>
                  <a:gd name="connsiteX17" fmla="*/ 120587 w 230600"/>
                  <a:gd name="connsiteY17" fmla="*/ 162401 h 406336"/>
                  <a:gd name="connsiteX18" fmla="*/ 45244 w 230600"/>
                  <a:gd name="connsiteY18" fmla="*/ 266795 h 406336"/>
                  <a:gd name="connsiteX19" fmla="*/ 120587 w 230600"/>
                  <a:gd name="connsiteY19" fmla="*/ 371285 h 40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0600" h="406336">
                    <a:moveTo>
                      <a:pt x="199930" y="400812"/>
                    </a:moveTo>
                    <a:cubicBezTo>
                      <a:pt x="192691" y="400812"/>
                      <a:pt x="189833" y="398050"/>
                      <a:pt x="189833" y="390716"/>
                    </a:cubicBezTo>
                    <a:lnTo>
                      <a:pt x="189833" y="368332"/>
                    </a:lnTo>
                    <a:cubicBezTo>
                      <a:pt x="175831" y="389573"/>
                      <a:pt x="151829" y="406337"/>
                      <a:pt x="112204" y="406337"/>
                    </a:cubicBezTo>
                    <a:cubicBezTo>
                      <a:pt x="42386" y="406337"/>
                      <a:pt x="0" y="354997"/>
                      <a:pt x="0" y="267367"/>
                    </a:cubicBezTo>
                    <a:cubicBezTo>
                      <a:pt x="0" y="180308"/>
                      <a:pt x="42481" y="127254"/>
                      <a:pt x="112204" y="127254"/>
                    </a:cubicBezTo>
                    <a:cubicBezTo>
                      <a:pt x="150781" y="127254"/>
                      <a:pt x="174212" y="142875"/>
                      <a:pt x="187071" y="161354"/>
                    </a:cubicBezTo>
                    <a:lnTo>
                      <a:pt x="187071" y="10001"/>
                    </a:lnTo>
                    <a:cubicBezTo>
                      <a:pt x="187071" y="2762"/>
                      <a:pt x="189833" y="0"/>
                      <a:pt x="197072" y="0"/>
                    </a:cubicBezTo>
                    <a:lnTo>
                      <a:pt x="220504" y="0"/>
                    </a:lnTo>
                    <a:cubicBezTo>
                      <a:pt x="227743" y="0"/>
                      <a:pt x="230600" y="2762"/>
                      <a:pt x="230600" y="10001"/>
                    </a:cubicBezTo>
                    <a:lnTo>
                      <a:pt x="230600" y="390811"/>
                    </a:lnTo>
                    <a:cubicBezTo>
                      <a:pt x="230600" y="398050"/>
                      <a:pt x="227838" y="400907"/>
                      <a:pt x="220504" y="400907"/>
                    </a:cubicBezTo>
                    <a:lnTo>
                      <a:pt x="199930" y="400907"/>
                    </a:lnTo>
                    <a:close/>
                    <a:moveTo>
                      <a:pt x="120587" y="371285"/>
                    </a:moveTo>
                    <a:cubicBezTo>
                      <a:pt x="146304" y="371285"/>
                      <a:pt x="170307" y="360617"/>
                      <a:pt x="186976" y="334423"/>
                    </a:cubicBezTo>
                    <a:lnTo>
                      <a:pt x="186976" y="199263"/>
                    </a:lnTo>
                    <a:cubicBezTo>
                      <a:pt x="170212" y="172974"/>
                      <a:pt x="146209" y="162401"/>
                      <a:pt x="120587" y="162401"/>
                    </a:cubicBezTo>
                    <a:cubicBezTo>
                      <a:pt x="75343" y="162401"/>
                      <a:pt x="45244" y="196977"/>
                      <a:pt x="45244" y="266795"/>
                    </a:cubicBezTo>
                    <a:cubicBezTo>
                      <a:pt x="45244" y="336614"/>
                      <a:pt x="75438" y="371285"/>
                      <a:pt x="120587" y="3712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307266B4-DF8F-45A5-8472-A1F4691953DD}"/>
                  </a:ext>
                </a:extLst>
              </p:cNvPr>
              <p:cNvSpPr/>
              <p:nvPr/>
            </p:nvSpPr>
            <p:spPr>
              <a:xfrm>
                <a:off x="3847782" y="3173634"/>
                <a:ext cx="59245" cy="394811"/>
              </a:xfrm>
              <a:custGeom>
                <a:avLst/>
                <a:gdLst>
                  <a:gd name="connsiteX0" fmla="*/ 29623 w 59245"/>
                  <a:gd name="connsiteY0" fmla="*/ 60388 h 394811"/>
                  <a:gd name="connsiteX1" fmla="*/ 0 w 59245"/>
                  <a:gd name="connsiteY1" fmla="*/ 30194 h 394811"/>
                  <a:gd name="connsiteX2" fmla="*/ 29623 w 59245"/>
                  <a:gd name="connsiteY2" fmla="*/ 0 h 394811"/>
                  <a:gd name="connsiteX3" fmla="*/ 59246 w 59245"/>
                  <a:gd name="connsiteY3" fmla="*/ 30194 h 394811"/>
                  <a:gd name="connsiteX4" fmla="*/ 29623 w 59245"/>
                  <a:gd name="connsiteY4" fmla="*/ 60388 h 394811"/>
                  <a:gd name="connsiteX5" fmla="*/ 17907 w 59245"/>
                  <a:gd name="connsiteY5" fmla="*/ 394811 h 394811"/>
                  <a:gd name="connsiteX6" fmla="*/ 7811 w 59245"/>
                  <a:gd name="connsiteY6" fmla="*/ 384715 h 394811"/>
                  <a:gd name="connsiteX7" fmla="*/ 7811 w 59245"/>
                  <a:gd name="connsiteY7" fmla="*/ 136874 h 394811"/>
                  <a:gd name="connsiteX8" fmla="*/ 17907 w 59245"/>
                  <a:gd name="connsiteY8" fmla="*/ 126778 h 394811"/>
                  <a:gd name="connsiteX9" fmla="*/ 41339 w 59245"/>
                  <a:gd name="connsiteY9" fmla="*/ 126778 h 394811"/>
                  <a:gd name="connsiteX10" fmla="*/ 51435 w 59245"/>
                  <a:gd name="connsiteY10" fmla="*/ 136874 h 394811"/>
                  <a:gd name="connsiteX11" fmla="*/ 51435 w 59245"/>
                  <a:gd name="connsiteY11" fmla="*/ 384715 h 394811"/>
                  <a:gd name="connsiteX12" fmla="*/ 41339 w 59245"/>
                  <a:gd name="connsiteY12" fmla="*/ 394811 h 394811"/>
                  <a:gd name="connsiteX13" fmla="*/ 17907 w 59245"/>
                  <a:gd name="connsiteY13" fmla="*/ 394811 h 39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245" h="394811">
                    <a:moveTo>
                      <a:pt x="29623" y="60388"/>
                    </a:moveTo>
                    <a:cubicBezTo>
                      <a:pt x="11144" y="60388"/>
                      <a:pt x="0" y="46958"/>
                      <a:pt x="0" y="30194"/>
                    </a:cubicBezTo>
                    <a:cubicBezTo>
                      <a:pt x="0" y="13430"/>
                      <a:pt x="11144" y="0"/>
                      <a:pt x="29623" y="0"/>
                    </a:cubicBezTo>
                    <a:cubicBezTo>
                      <a:pt x="48006" y="0"/>
                      <a:pt x="59246" y="13430"/>
                      <a:pt x="59246" y="30194"/>
                    </a:cubicBezTo>
                    <a:cubicBezTo>
                      <a:pt x="59246" y="46958"/>
                      <a:pt x="48006" y="60388"/>
                      <a:pt x="29623" y="60388"/>
                    </a:cubicBezTo>
                    <a:close/>
                    <a:moveTo>
                      <a:pt x="17907" y="394811"/>
                    </a:moveTo>
                    <a:cubicBezTo>
                      <a:pt x="10668" y="394811"/>
                      <a:pt x="7811" y="392049"/>
                      <a:pt x="7811" y="384715"/>
                    </a:cubicBezTo>
                    <a:lnTo>
                      <a:pt x="7811" y="136874"/>
                    </a:lnTo>
                    <a:cubicBezTo>
                      <a:pt x="7811" y="129635"/>
                      <a:pt x="10668" y="126778"/>
                      <a:pt x="17907" y="126778"/>
                    </a:cubicBezTo>
                    <a:lnTo>
                      <a:pt x="41339" y="126778"/>
                    </a:lnTo>
                    <a:cubicBezTo>
                      <a:pt x="48578" y="126778"/>
                      <a:pt x="51435" y="129540"/>
                      <a:pt x="51435" y="136874"/>
                    </a:cubicBezTo>
                    <a:lnTo>
                      <a:pt x="51435" y="384715"/>
                    </a:lnTo>
                    <a:cubicBezTo>
                      <a:pt x="51435" y="391954"/>
                      <a:pt x="48578" y="394811"/>
                      <a:pt x="41339" y="394811"/>
                    </a:cubicBezTo>
                    <a:lnTo>
                      <a:pt x="17907" y="394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095DB20-5A6D-443E-980D-D96A827B18A4}"/>
                  </a:ext>
                </a:extLst>
              </p:cNvPr>
              <p:cNvSpPr/>
              <p:nvPr/>
            </p:nvSpPr>
            <p:spPr>
              <a:xfrm>
                <a:off x="3982276" y="3294792"/>
                <a:ext cx="216121" cy="273653"/>
              </a:xfrm>
              <a:custGeom>
                <a:avLst/>
                <a:gdLst>
                  <a:gd name="connsiteX0" fmla="*/ 10096 w 216121"/>
                  <a:gd name="connsiteY0" fmla="*/ 273653 h 273653"/>
                  <a:gd name="connsiteX1" fmla="*/ 0 w 216121"/>
                  <a:gd name="connsiteY1" fmla="*/ 263557 h 273653"/>
                  <a:gd name="connsiteX2" fmla="*/ 0 w 216121"/>
                  <a:gd name="connsiteY2" fmla="*/ 15716 h 273653"/>
                  <a:gd name="connsiteX3" fmla="*/ 10096 w 216121"/>
                  <a:gd name="connsiteY3" fmla="*/ 5620 h 273653"/>
                  <a:gd name="connsiteX4" fmla="*/ 30766 w 216121"/>
                  <a:gd name="connsiteY4" fmla="*/ 5620 h 273653"/>
                  <a:gd name="connsiteX5" fmla="*/ 40767 w 216121"/>
                  <a:gd name="connsiteY5" fmla="*/ 15716 h 273653"/>
                  <a:gd name="connsiteX6" fmla="*/ 40767 w 216121"/>
                  <a:gd name="connsiteY6" fmla="*/ 38005 h 273653"/>
                  <a:gd name="connsiteX7" fmla="*/ 123444 w 216121"/>
                  <a:gd name="connsiteY7" fmla="*/ 0 h 273653"/>
                  <a:gd name="connsiteX8" fmla="*/ 216122 w 216121"/>
                  <a:gd name="connsiteY8" fmla="*/ 101632 h 273653"/>
                  <a:gd name="connsiteX9" fmla="*/ 216122 w 216121"/>
                  <a:gd name="connsiteY9" fmla="*/ 263557 h 273653"/>
                  <a:gd name="connsiteX10" fmla="*/ 206026 w 216121"/>
                  <a:gd name="connsiteY10" fmla="*/ 273653 h 273653"/>
                  <a:gd name="connsiteX11" fmla="*/ 182594 w 216121"/>
                  <a:gd name="connsiteY11" fmla="*/ 273653 h 273653"/>
                  <a:gd name="connsiteX12" fmla="*/ 172498 w 216121"/>
                  <a:gd name="connsiteY12" fmla="*/ 263557 h 273653"/>
                  <a:gd name="connsiteX13" fmla="*/ 172498 w 216121"/>
                  <a:gd name="connsiteY13" fmla="*/ 105632 h 273653"/>
                  <a:gd name="connsiteX14" fmla="*/ 114395 w 216121"/>
                  <a:gd name="connsiteY14" fmla="*/ 36385 h 273653"/>
                  <a:gd name="connsiteX15" fmla="*/ 43529 w 216121"/>
                  <a:gd name="connsiteY15" fmla="*/ 72104 h 273653"/>
                  <a:gd name="connsiteX16" fmla="*/ 43529 w 216121"/>
                  <a:gd name="connsiteY16" fmla="*/ 263557 h 273653"/>
                  <a:gd name="connsiteX17" fmla="*/ 33433 w 216121"/>
                  <a:gd name="connsiteY17" fmla="*/ 273653 h 273653"/>
                  <a:gd name="connsiteX18" fmla="*/ 10096 w 216121"/>
                  <a:gd name="connsiteY18" fmla="*/ 273653 h 27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6121" h="273653">
                    <a:moveTo>
                      <a:pt x="10096" y="273653"/>
                    </a:moveTo>
                    <a:cubicBezTo>
                      <a:pt x="2857" y="273653"/>
                      <a:pt x="0" y="270891"/>
                      <a:pt x="0" y="263557"/>
                    </a:cubicBezTo>
                    <a:lnTo>
                      <a:pt x="0" y="15716"/>
                    </a:lnTo>
                    <a:cubicBezTo>
                      <a:pt x="0" y="8477"/>
                      <a:pt x="2857" y="5620"/>
                      <a:pt x="10096" y="5620"/>
                    </a:cubicBezTo>
                    <a:lnTo>
                      <a:pt x="30766" y="5620"/>
                    </a:lnTo>
                    <a:cubicBezTo>
                      <a:pt x="38005" y="5620"/>
                      <a:pt x="40767" y="8382"/>
                      <a:pt x="40767" y="15716"/>
                    </a:cubicBezTo>
                    <a:lnTo>
                      <a:pt x="40767" y="38005"/>
                    </a:lnTo>
                    <a:cubicBezTo>
                      <a:pt x="55816" y="19050"/>
                      <a:pt x="80963" y="0"/>
                      <a:pt x="123444" y="0"/>
                    </a:cubicBezTo>
                    <a:cubicBezTo>
                      <a:pt x="189833" y="0"/>
                      <a:pt x="216122" y="46863"/>
                      <a:pt x="216122" y="101632"/>
                    </a:cubicBezTo>
                    <a:lnTo>
                      <a:pt x="216122" y="263557"/>
                    </a:lnTo>
                    <a:cubicBezTo>
                      <a:pt x="216122" y="270796"/>
                      <a:pt x="213360" y="273653"/>
                      <a:pt x="206026" y="273653"/>
                    </a:cubicBezTo>
                    <a:lnTo>
                      <a:pt x="182594" y="273653"/>
                    </a:lnTo>
                    <a:cubicBezTo>
                      <a:pt x="175355" y="273653"/>
                      <a:pt x="172498" y="270891"/>
                      <a:pt x="172498" y="263557"/>
                    </a:cubicBezTo>
                    <a:lnTo>
                      <a:pt x="172498" y="105632"/>
                    </a:lnTo>
                    <a:cubicBezTo>
                      <a:pt x="172498" y="74390"/>
                      <a:pt x="161830" y="36385"/>
                      <a:pt x="114395" y="36385"/>
                    </a:cubicBezTo>
                    <a:cubicBezTo>
                      <a:pt x="90964" y="36385"/>
                      <a:pt x="63055" y="45339"/>
                      <a:pt x="43529" y="72104"/>
                    </a:cubicBezTo>
                    <a:lnTo>
                      <a:pt x="43529" y="263557"/>
                    </a:lnTo>
                    <a:cubicBezTo>
                      <a:pt x="43529" y="270796"/>
                      <a:pt x="40672" y="273653"/>
                      <a:pt x="33433" y="273653"/>
                    </a:cubicBezTo>
                    <a:lnTo>
                      <a:pt x="10096" y="2736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0CD18E3-372E-4662-9A1B-FA076EFC92D8}"/>
                  </a:ext>
                </a:extLst>
              </p:cNvPr>
              <p:cNvSpPr/>
              <p:nvPr/>
            </p:nvSpPr>
            <p:spPr>
              <a:xfrm>
                <a:off x="4249642" y="3294887"/>
                <a:ext cx="247840" cy="390810"/>
              </a:xfrm>
              <a:custGeom>
                <a:avLst/>
                <a:gdLst>
                  <a:gd name="connsiteX0" fmla="*/ 116681 w 247840"/>
                  <a:gd name="connsiteY0" fmla="*/ 390811 h 390810"/>
                  <a:gd name="connsiteX1" fmla="*/ 0 w 247840"/>
                  <a:gd name="connsiteY1" fmla="*/ 317087 h 390810"/>
                  <a:gd name="connsiteX2" fmla="*/ 44101 w 247840"/>
                  <a:gd name="connsiteY2" fmla="*/ 258509 h 390810"/>
                  <a:gd name="connsiteX3" fmla="*/ 19526 w 247840"/>
                  <a:gd name="connsiteY3" fmla="*/ 221647 h 390810"/>
                  <a:gd name="connsiteX4" fmla="*/ 54674 w 247840"/>
                  <a:gd name="connsiteY4" fmla="*/ 172498 h 390810"/>
                  <a:gd name="connsiteX5" fmla="*/ 17812 w 247840"/>
                  <a:gd name="connsiteY5" fmla="*/ 95441 h 390810"/>
                  <a:gd name="connsiteX6" fmla="*/ 116110 w 247840"/>
                  <a:gd name="connsiteY6" fmla="*/ 0 h 390810"/>
                  <a:gd name="connsiteX7" fmla="*/ 152971 w 247840"/>
                  <a:gd name="connsiteY7" fmla="*/ 5620 h 390810"/>
                  <a:gd name="connsiteX8" fmla="*/ 234505 w 247840"/>
                  <a:gd name="connsiteY8" fmla="*/ 5620 h 390810"/>
                  <a:gd name="connsiteX9" fmla="*/ 244602 w 247840"/>
                  <a:gd name="connsiteY9" fmla="*/ 15716 h 390810"/>
                  <a:gd name="connsiteX10" fmla="*/ 244602 w 247840"/>
                  <a:gd name="connsiteY10" fmla="*/ 29718 h 390810"/>
                  <a:gd name="connsiteX11" fmla="*/ 234505 w 247840"/>
                  <a:gd name="connsiteY11" fmla="*/ 39719 h 390810"/>
                  <a:gd name="connsiteX12" fmla="*/ 192024 w 247840"/>
                  <a:gd name="connsiteY12" fmla="*/ 34671 h 390810"/>
                  <a:gd name="connsiteX13" fmla="*/ 218313 w 247840"/>
                  <a:gd name="connsiteY13" fmla="*/ 94393 h 390810"/>
                  <a:gd name="connsiteX14" fmla="*/ 117253 w 247840"/>
                  <a:gd name="connsiteY14" fmla="*/ 189833 h 390810"/>
                  <a:gd name="connsiteX15" fmla="*/ 74295 w 247840"/>
                  <a:gd name="connsiteY15" fmla="*/ 183166 h 390810"/>
                  <a:gd name="connsiteX16" fmla="*/ 57531 w 247840"/>
                  <a:gd name="connsiteY16" fmla="*/ 214408 h 390810"/>
                  <a:gd name="connsiteX17" fmla="*/ 93250 w 247840"/>
                  <a:gd name="connsiteY17" fmla="*/ 232315 h 390810"/>
                  <a:gd name="connsiteX18" fmla="*/ 160782 w 247840"/>
                  <a:gd name="connsiteY18" fmla="*/ 232315 h 390810"/>
                  <a:gd name="connsiteX19" fmla="*/ 247841 w 247840"/>
                  <a:gd name="connsiteY19" fmla="*/ 300419 h 390810"/>
                  <a:gd name="connsiteX20" fmla="*/ 116681 w 247840"/>
                  <a:gd name="connsiteY20" fmla="*/ 390811 h 390810"/>
                  <a:gd name="connsiteX21" fmla="*/ 117253 w 247840"/>
                  <a:gd name="connsiteY21" fmla="*/ 359569 h 390810"/>
                  <a:gd name="connsiteX22" fmla="*/ 204311 w 247840"/>
                  <a:gd name="connsiteY22" fmla="*/ 304895 h 390810"/>
                  <a:gd name="connsiteX23" fmla="*/ 151829 w 247840"/>
                  <a:gd name="connsiteY23" fmla="*/ 268034 h 390810"/>
                  <a:gd name="connsiteX24" fmla="*/ 73057 w 247840"/>
                  <a:gd name="connsiteY24" fmla="*/ 268034 h 390810"/>
                  <a:gd name="connsiteX25" fmla="*/ 42386 w 247840"/>
                  <a:gd name="connsiteY25" fmla="*/ 311563 h 390810"/>
                  <a:gd name="connsiteX26" fmla="*/ 117253 w 247840"/>
                  <a:gd name="connsiteY26" fmla="*/ 359569 h 390810"/>
                  <a:gd name="connsiteX27" fmla="*/ 118396 w 247840"/>
                  <a:gd name="connsiteY27" fmla="*/ 158591 h 390810"/>
                  <a:gd name="connsiteX28" fmla="*/ 175927 w 247840"/>
                  <a:gd name="connsiteY28" fmla="*/ 94964 h 390810"/>
                  <a:gd name="connsiteX29" fmla="*/ 118396 w 247840"/>
                  <a:gd name="connsiteY29" fmla="*/ 31337 h 390810"/>
                  <a:gd name="connsiteX30" fmla="*/ 60865 w 247840"/>
                  <a:gd name="connsiteY30" fmla="*/ 94964 h 390810"/>
                  <a:gd name="connsiteX31" fmla="*/ 118396 w 247840"/>
                  <a:gd name="connsiteY31" fmla="*/ 158591 h 39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7840" h="390810">
                    <a:moveTo>
                      <a:pt x="116681" y="390811"/>
                    </a:moveTo>
                    <a:cubicBezTo>
                      <a:pt x="46387" y="390811"/>
                      <a:pt x="0" y="364046"/>
                      <a:pt x="0" y="317087"/>
                    </a:cubicBezTo>
                    <a:cubicBezTo>
                      <a:pt x="0" y="288036"/>
                      <a:pt x="17907" y="269081"/>
                      <a:pt x="44101" y="258509"/>
                    </a:cubicBezTo>
                    <a:cubicBezTo>
                      <a:pt x="29623" y="252317"/>
                      <a:pt x="19526" y="240030"/>
                      <a:pt x="19526" y="221647"/>
                    </a:cubicBezTo>
                    <a:cubicBezTo>
                      <a:pt x="19526" y="197644"/>
                      <a:pt x="38005" y="182023"/>
                      <a:pt x="54674" y="172498"/>
                    </a:cubicBezTo>
                    <a:cubicBezTo>
                      <a:pt x="28385" y="154019"/>
                      <a:pt x="17812" y="124492"/>
                      <a:pt x="17812" y="95441"/>
                    </a:cubicBezTo>
                    <a:cubicBezTo>
                      <a:pt x="17812" y="47435"/>
                      <a:pt x="46292" y="0"/>
                      <a:pt x="116110" y="0"/>
                    </a:cubicBezTo>
                    <a:cubicBezTo>
                      <a:pt x="131159" y="0"/>
                      <a:pt x="142875" y="2286"/>
                      <a:pt x="152971" y="5620"/>
                    </a:cubicBezTo>
                    <a:lnTo>
                      <a:pt x="234505" y="5620"/>
                    </a:lnTo>
                    <a:cubicBezTo>
                      <a:pt x="241745" y="5620"/>
                      <a:pt x="244602" y="8382"/>
                      <a:pt x="244602" y="15716"/>
                    </a:cubicBezTo>
                    <a:lnTo>
                      <a:pt x="244602" y="29718"/>
                    </a:lnTo>
                    <a:cubicBezTo>
                      <a:pt x="244602" y="36957"/>
                      <a:pt x="241268" y="39719"/>
                      <a:pt x="234505" y="39719"/>
                    </a:cubicBezTo>
                    <a:cubicBezTo>
                      <a:pt x="219932" y="39148"/>
                      <a:pt x="204883" y="37529"/>
                      <a:pt x="192024" y="34671"/>
                    </a:cubicBezTo>
                    <a:cubicBezTo>
                      <a:pt x="210979" y="50864"/>
                      <a:pt x="218313" y="69818"/>
                      <a:pt x="218313" y="94393"/>
                    </a:cubicBezTo>
                    <a:cubicBezTo>
                      <a:pt x="218313" y="142399"/>
                      <a:pt x="190976" y="189833"/>
                      <a:pt x="117253" y="189833"/>
                    </a:cubicBezTo>
                    <a:cubicBezTo>
                      <a:pt x="101060" y="189833"/>
                      <a:pt x="86582" y="187547"/>
                      <a:pt x="74295" y="183166"/>
                    </a:cubicBezTo>
                    <a:cubicBezTo>
                      <a:pt x="63151" y="193739"/>
                      <a:pt x="57531" y="204406"/>
                      <a:pt x="57531" y="214408"/>
                    </a:cubicBezTo>
                    <a:cubicBezTo>
                      <a:pt x="57531" y="222790"/>
                      <a:pt x="60865" y="232315"/>
                      <a:pt x="93250" y="232315"/>
                    </a:cubicBezTo>
                    <a:lnTo>
                      <a:pt x="160782" y="232315"/>
                    </a:lnTo>
                    <a:cubicBezTo>
                      <a:pt x="209360" y="232315"/>
                      <a:pt x="247841" y="253556"/>
                      <a:pt x="247841" y="300419"/>
                    </a:cubicBezTo>
                    <a:cubicBezTo>
                      <a:pt x="247841" y="351758"/>
                      <a:pt x="202121" y="390811"/>
                      <a:pt x="116681" y="390811"/>
                    </a:cubicBezTo>
                    <a:close/>
                    <a:moveTo>
                      <a:pt x="117253" y="359569"/>
                    </a:moveTo>
                    <a:cubicBezTo>
                      <a:pt x="177546" y="359569"/>
                      <a:pt x="204311" y="334994"/>
                      <a:pt x="204311" y="304895"/>
                    </a:cubicBezTo>
                    <a:cubicBezTo>
                      <a:pt x="204311" y="284226"/>
                      <a:pt x="191453" y="268034"/>
                      <a:pt x="151829" y="268034"/>
                    </a:cubicBezTo>
                    <a:lnTo>
                      <a:pt x="73057" y="268034"/>
                    </a:lnTo>
                    <a:cubicBezTo>
                      <a:pt x="51245" y="278130"/>
                      <a:pt x="42386" y="293180"/>
                      <a:pt x="42386" y="311563"/>
                    </a:cubicBezTo>
                    <a:cubicBezTo>
                      <a:pt x="42386" y="336614"/>
                      <a:pt x="58579" y="359569"/>
                      <a:pt x="117253" y="359569"/>
                    </a:cubicBezTo>
                    <a:close/>
                    <a:moveTo>
                      <a:pt x="118396" y="158591"/>
                    </a:moveTo>
                    <a:cubicBezTo>
                      <a:pt x="155829" y="158591"/>
                      <a:pt x="175927" y="131826"/>
                      <a:pt x="175927" y="94964"/>
                    </a:cubicBezTo>
                    <a:cubicBezTo>
                      <a:pt x="175927" y="58674"/>
                      <a:pt x="155829" y="31337"/>
                      <a:pt x="118396" y="31337"/>
                    </a:cubicBezTo>
                    <a:cubicBezTo>
                      <a:pt x="80963" y="31337"/>
                      <a:pt x="60865" y="58674"/>
                      <a:pt x="60865" y="94964"/>
                    </a:cubicBezTo>
                    <a:cubicBezTo>
                      <a:pt x="60865" y="131731"/>
                      <a:pt x="80963" y="158591"/>
                      <a:pt x="118396" y="1585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F14A302-54D3-4025-84C6-1280785778FB}"/>
                  </a:ext>
                </a:extLst>
              </p:cNvPr>
              <p:cNvSpPr/>
              <p:nvPr/>
            </p:nvSpPr>
            <p:spPr>
              <a:xfrm>
                <a:off x="4647502" y="3294697"/>
                <a:ext cx="213264" cy="279272"/>
              </a:xfrm>
              <a:custGeom>
                <a:avLst/>
                <a:gdLst>
                  <a:gd name="connsiteX0" fmla="*/ 182594 w 213264"/>
                  <a:gd name="connsiteY0" fmla="*/ 273748 h 279272"/>
                  <a:gd name="connsiteX1" fmla="*/ 172498 w 213264"/>
                  <a:gd name="connsiteY1" fmla="*/ 263652 h 279272"/>
                  <a:gd name="connsiteX2" fmla="*/ 172498 w 213264"/>
                  <a:gd name="connsiteY2" fmla="*/ 239649 h 279272"/>
                  <a:gd name="connsiteX3" fmla="*/ 89345 w 213264"/>
                  <a:gd name="connsiteY3" fmla="*/ 279273 h 279272"/>
                  <a:gd name="connsiteX4" fmla="*/ 0 w 213264"/>
                  <a:gd name="connsiteY4" fmla="*/ 198311 h 279272"/>
                  <a:gd name="connsiteX5" fmla="*/ 106585 w 213264"/>
                  <a:gd name="connsiteY5" fmla="*/ 115633 h 279272"/>
                  <a:gd name="connsiteX6" fmla="*/ 169735 w 213264"/>
                  <a:gd name="connsiteY6" fmla="*/ 126206 h 279272"/>
                  <a:gd name="connsiteX7" fmla="*/ 169735 w 213264"/>
                  <a:gd name="connsiteY7" fmla="*/ 103918 h 279272"/>
                  <a:gd name="connsiteX8" fmla="*/ 106585 w 213264"/>
                  <a:gd name="connsiteY8" fmla="*/ 36862 h 279272"/>
                  <a:gd name="connsiteX9" fmla="*/ 36862 w 213264"/>
                  <a:gd name="connsiteY9" fmla="*/ 59246 h 279272"/>
                  <a:gd name="connsiteX10" fmla="*/ 22860 w 213264"/>
                  <a:gd name="connsiteY10" fmla="*/ 56959 h 279272"/>
                  <a:gd name="connsiteX11" fmla="*/ 13906 w 213264"/>
                  <a:gd name="connsiteY11" fmla="*/ 44101 h 279272"/>
                  <a:gd name="connsiteX12" fmla="*/ 16192 w 213264"/>
                  <a:gd name="connsiteY12" fmla="*/ 29623 h 279272"/>
                  <a:gd name="connsiteX13" fmla="*/ 110490 w 213264"/>
                  <a:gd name="connsiteY13" fmla="*/ 0 h 279272"/>
                  <a:gd name="connsiteX14" fmla="*/ 213265 w 213264"/>
                  <a:gd name="connsiteY14" fmla="*/ 97155 h 279272"/>
                  <a:gd name="connsiteX15" fmla="*/ 213265 w 213264"/>
                  <a:gd name="connsiteY15" fmla="*/ 263557 h 279272"/>
                  <a:gd name="connsiteX16" fmla="*/ 203168 w 213264"/>
                  <a:gd name="connsiteY16" fmla="*/ 273653 h 279272"/>
                  <a:gd name="connsiteX17" fmla="*/ 182594 w 213264"/>
                  <a:gd name="connsiteY17" fmla="*/ 273653 h 279272"/>
                  <a:gd name="connsiteX18" fmla="*/ 169831 w 213264"/>
                  <a:gd name="connsiteY18" fmla="*/ 205645 h 279272"/>
                  <a:gd name="connsiteX19" fmla="*/ 169831 w 213264"/>
                  <a:gd name="connsiteY19" fmla="*/ 158210 h 279272"/>
                  <a:gd name="connsiteX20" fmla="*/ 112300 w 213264"/>
                  <a:gd name="connsiteY20" fmla="*/ 149257 h 279272"/>
                  <a:gd name="connsiteX21" fmla="*/ 44196 w 213264"/>
                  <a:gd name="connsiteY21" fmla="*/ 197263 h 279272"/>
                  <a:gd name="connsiteX22" fmla="*/ 96679 w 213264"/>
                  <a:gd name="connsiteY22" fmla="*/ 244126 h 279272"/>
                  <a:gd name="connsiteX23" fmla="*/ 169831 w 213264"/>
                  <a:gd name="connsiteY23" fmla="*/ 205645 h 279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3264" h="279272">
                    <a:moveTo>
                      <a:pt x="182594" y="273748"/>
                    </a:moveTo>
                    <a:cubicBezTo>
                      <a:pt x="175355" y="273748"/>
                      <a:pt x="172498" y="270986"/>
                      <a:pt x="172498" y="263652"/>
                    </a:cubicBezTo>
                    <a:lnTo>
                      <a:pt x="172498" y="239649"/>
                    </a:lnTo>
                    <a:cubicBezTo>
                      <a:pt x="158020" y="258604"/>
                      <a:pt x="134017" y="279273"/>
                      <a:pt x="89345" y="279273"/>
                    </a:cubicBezTo>
                    <a:cubicBezTo>
                      <a:pt x="31242" y="279273"/>
                      <a:pt x="0" y="244697"/>
                      <a:pt x="0" y="198311"/>
                    </a:cubicBezTo>
                    <a:cubicBezTo>
                      <a:pt x="0" y="151448"/>
                      <a:pt x="32956" y="115633"/>
                      <a:pt x="106585" y="115633"/>
                    </a:cubicBezTo>
                    <a:cubicBezTo>
                      <a:pt x="132874" y="115633"/>
                      <a:pt x="155162" y="120110"/>
                      <a:pt x="169735" y="126206"/>
                    </a:cubicBezTo>
                    <a:lnTo>
                      <a:pt x="169735" y="103918"/>
                    </a:lnTo>
                    <a:cubicBezTo>
                      <a:pt x="169735" y="70961"/>
                      <a:pt x="159639" y="36862"/>
                      <a:pt x="106585" y="36862"/>
                    </a:cubicBezTo>
                    <a:cubicBezTo>
                      <a:pt x="82010" y="36862"/>
                      <a:pt x="55816" y="44101"/>
                      <a:pt x="36862" y="59246"/>
                    </a:cubicBezTo>
                    <a:cubicBezTo>
                      <a:pt x="30671" y="63722"/>
                      <a:pt x="27337" y="63151"/>
                      <a:pt x="22860" y="56959"/>
                    </a:cubicBezTo>
                    <a:lnTo>
                      <a:pt x="13906" y="44101"/>
                    </a:lnTo>
                    <a:cubicBezTo>
                      <a:pt x="10573" y="38576"/>
                      <a:pt x="11144" y="33528"/>
                      <a:pt x="16192" y="29623"/>
                    </a:cubicBezTo>
                    <a:cubicBezTo>
                      <a:pt x="39052" y="10668"/>
                      <a:pt x="73152" y="0"/>
                      <a:pt x="110490" y="0"/>
                    </a:cubicBezTo>
                    <a:cubicBezTo>
                      <a:pt x="183071" y="0"/>
                      <a:pt x="213265" y="39624"/>
                      <a:pt x="213265" y="97155"/>
                    </a:cubicBezTo>
                    <a:lnTo>
                      <a:pt x="213265" y="263557"/>
                    </a:lnTo>
                    <a:cubicBezTo>
                      <a:pt x="213265" y="270796"/>
                      <a:pt x="210502" y="273653"/>
                      <a:pt x="203168" y="273653"/>
                    </a:cubicBezTo>
                    <a:lnTo>
                      <a:pt x="182594" y="273653"/>
                    </a:lnTo>
                    <a:close/>
                    <a:moveTo>
                      <a:pt x="169831" y="205645"/>
                    </a:moveTo>
                    <a:lnTo>
                      <a:pt x="169831" y="158210"/>
                    </a:lnTo>
                    <a:cubicBezTo>
                      <a:pt x="155257" y="151543"/>
                      <a:pt x="129064" y="149257"/>
                      <a:pt x="112300" y="149257"/>
                    </a:cubicBezTo>
                    <a:cubicBezTo>
                      <a:pt x="62008" y="149257"/>
                      <a:pt x="44196" y="169354"/>
                      <a:pt x="44196" y="197263"/>
                    </a:cubicBezTo>
                    <a:cubicBezTo>
                      <a:pt x="44196" y="219551"/>
                      <a:pt x="55340" y="244126"/>
                      <a:pt x="96679" y="244126"/>
                    </a:cubicBezTo>
                    <a:cubicBezTo>
                      <a:pt x="124587" y="244221"/>
                      <a:pt x="150781" y="232981"/>
                      <a:pt x="169831" y="2056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96E3B42-BE6A-45E9-AE30-CC8D6859D501}"/>
                  </a:ext>
                </a:extLst>
              </p:cNvPr>
              <p:cNvSpPr/>
              <p:nvPr/>
            </p:nvSpPr>
            <p:spPr>
              <a:xfrm>
                <a:off x="5031394" y="3300412"/>
                <a:ext cx="384544" cy="268033"/>
              </a:xfrm>
              <a:custGeom>
                <a:avLst/>
                <a:gdLst>
                  <a:gd name="connsiteX0" fmla="*/ 93977 w 384544"/>
                  <a:gd name="connsiteY0" fmla="*/ 268034 h 268033"/>
                  <a:gd name="connsiteX1" fmla="*/ 79499 w 384544"/>
                  <a:gd name="connsiteY1" fmla="*/ 259080 h 268033"/>
                  <a:gd name="connsiteX2" fmla="*/ 251 w 384544"/>
                  <a:gd name="connsiteY2" fmla="*/ 10096 h 268033"/>
                  <a:gd name="connsiteX3" fmla="*/ 8633 w 384544"/>
                  <a:gd name="connsiteY3" fmla="*/ 0 h 268033"/>
                  <a:gd name="connsiteX4" fmla="*/ 32636 w 384544"/>
                  <a:gd name="connsiteY4" fmla="*/ 0 h 268033"/>
                  <a:gd name="connsiteX5" fmla="*/ 44351 w 384544"/>
                  <a:gd name="connsiteY5" fmla="*/ 10096 h 268033"/>
                  <a:gd name="connsiteX6" fmla="*/ 105788 w 384544"/>
                  <a:gd name="connsiteY6" fmla="*/ 224504 h 268033"/>
                  <a:gd name="connsiteX7" fmla="*/ 171129 w 384544"/>
                  <a:gd name="connsiteY7" fmla="*/ 10096 h 268033"/>
                  <a:gd name="connsiteX8" fmla="*/ 182845 w 384544"/>
                  <a:gd name="connsiteY8" fmla="*/ 0 h 268033"/>
                  <a:gd name="connsiteX9" fmla="*/ 201800 w 384544"/>
                  <a:gd name="connsiteY9" fmla="*/ 0 h 268033"/>
                  <a:gd name="connsiteX10" fmla="*/ 213515 w 384544"/>
                  <a:gd name="connsiteY10" fmla="*/ 10096 h 268033"/>
                  <a:gd name="connsiteX11" fmla="*/ 279333 w 384544"/>
                  <a:gd name="connsiteY11" fmla="*/ 224504 h 268033"/>
                  <a:gd name="connsiteX12" fmla="*/ 340769 w 384544"/>
                  <a:gd name="connsiteY12" fmla="*/ 10096 h 268033"/>
                  <a:gd name="connsiteX13" fmla="*/ 352485 w 384544"/>
                  <a:gd name="connsiteY13" fmla="*/ 0 h 268033"/>
                  <a:gd name="connsiteX14" fmla="*/ 375917 w 384544"/>
                  <a:gd name="connsiteY14" fmla="*/ 0 h 268033"/>
                  <a:gd name="connsiteX15" fmla="*/ 384298 w 384544"/>
                  <a:gd name="connsiteY15" fmla="*/ 10096 h 268033"/>
                  <a:gd name="connsiteX16" fmla="*/ 305527 w 384544"/>
                  <a:gd name="connsiteY16" fmla="*/ 259080 h 268033"/>
                  <a:gd name="connsiteX17" fmla="*/ 291049 w 384544"/>
                  <a:gd name="connsiteY17" fmla="*/ 268034 h 268033"/>
                  <a:gd name="connsiteX18" fmla="*/ 269237 w 384544"/>
                  <a:gd name="connsiteY18" fmla="*/ 268034 h 268033"/>
                  <a:gd name="connsiteX19" fmla="*/ 255235 w 384544"/>
                  <a:gd name="connsiteY19" fmla="*/ 259080 h 268033"/>
                  <a:gd name="connsiteX20" fmla="*/ 192084 w 384544"/>
                  <a:gd name="connsiteY20" fmla="*/ 65913 h 268033"/>
                  <a:gd name="connsiteX21" fmla="*/ 129600 w 384544"/>
                  <a:gd name="connsiteY21" fmla="*/ 258509 h 268033"/>
                  <a:gd name="connsiteX22" fmla="*/ 115598 w 384544"/>
                  <a:gd name="connsiteY22" fmla="*/ 268034 h 268033"/>
                  <a:gd name="connsiteX23" fmla="*/ 93977 w 384544"/>
                  <a:gd name="connsiteY23" fmla="*/ 268034 h 26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4544" h="268033">
                    <a:moveTo>
                      <a:pt x="93977" y="268034"/>
                    </a:moveTo>
                    <a:cubicBezTo>
                      <a:pt x="86738" y="268034"/>
                      <a:pt x="82832" y="265271"/>
                      <a:pt x="79499" y="259080"/>
                    </a:cubicBezTo>
                    <a:cubicBezTo>
                      <a:pt x="51019" y="197644"/>
                      <a:pt x="16348" y="96583"/>
                      <a:pt x="251" y="10096"/>
                    </a:cubicBezTo>
                    <a:cubicBezTo>
                      <a:pt x="-892" y="3334"/>
                      <a:pt x="1870" y="0"/>
                      <a:pt x="8633" y="0"/>
                    </a:cubicBezTo>
                    <a:lnTo>
                      <a:pt x="32636" y="0"/>
                    </a:lnTo>
                    <a:cubicBezTo>
                      <a:pt x="39875" y="0"/>
                      <a:pt x="43208" y="2762"/>
                      <a:pt x="44351" y="10096"/>
                    </a:cubicBezTo>
                    <a:cubicBezTo>
                      <a:pt x="57210" y="82677"/>
                      <a:pt x="82832" y="169736"/>
                      <a:pt x="105788" y="224504"/>
                    </a:cubicBezTo>
                    <a:cubicBezTo>
                      <a:pt x="130934" y="169831"/>
                      <a:pt x="158270" y="82677"/>
                      <a:pt x="171129" y="10096"/>
                    </a:cubicBezTo>
                    <a:cubicBezTo>
                      <a:pt x="172177" y="2858"/>
                      <a:pt x="175606" y="0"/>
                      <a:pt x="182845" y="0"/>
                    </a:cubicBezTo>
                    <a:lnTo>
                      <a:pt x="201800" y="0"/>
                    </a:lnTo>
                    <a:cubicBezTo>
                      <a:pt x="209039" y="0"/>
                      <a:pt x="212372" y="2762"/>
                      <a:pt x="213515" y="10096"/>
                    </a:cubicBezTo>
                    <a:cubicBezTo>
                      <a:pt x="226946" y="82677"/>
                      <a:pt x="254282" y="169736"/>
                      <a:pt x="279333" y="224504"/>
                    </a:cubicBezTo>
                    <a:cubicBezTo>
                      <a:pt x="302193" y="169831"/>
                      <a:pt x="327911" y="82677"/>
                      <a:pt x="340769" y="10096"/>
                    </a:cubicBezTo>
                    <a:cubicBezTo>
                      <a:pt x="341817" y="2858"/>
                      <a:pt x="345246" y="0"/>
                      <a:pt x="352485" y="0"/>
                    </a:cubicBezTo>
                    <a:lnTo>
                      <a:pt x="375917" y="0"/>
                    </a:lnTo>
                    <a:cubicBezTo>
                      <a:pt x="382584" y="0"/>
                      <a:pt x="385442" y="3334"/>
                      <a:pt x="384298" y="10096"/>
                    </a:cubicBezTo>
                    <a:cubicBezTo>
                      <a:pt x="368678" y="96583"/>
                      <a:pt x="334007" y="197072"/>
                      <a:pt x="305527" y="259080"/>
                    </a:cubicBezTo>
                    <a:cubicBezTo>
                      <a:pt x="302193" y="265271"/>
                      <a:pt x="298288" y="268034"/>
                      <a:pt x="291049" y="268034"/>
                    </a:cubicBezTo>
                    <a:lnTo>
                      <a:pt x="269237" y="268034"/>
                    </a:lnTo>
                    <a:cubicBezTo>
                      <a:pt x="261998" y="268034"/>
                      <a:pt x="258092" y="265271"/>
                      <a:pt x="255235" y="259080"/>
                    </a:cubicBezTo>
                    <a:cubicBezTo>
                      <a:pt x="223421" y="184880"/>
                      <a:pt x="203324" y="124015"/>
                      <a:pt x="192084" y="65913"/>
                    </a:cubicBezTo>
                    <a:cubicBezTo>
                      <a:pt x="181511" y="124015"/>
                      <a:pt x="160842" y="184880"/>
                      <a:pt x="129600" y="258509"/>
                    </a:cubicBezTo>
                    <a:cubicBezTo>
                      <a:pt x="126838" y="265271"/>
                      <a:pt x="122933" y="268034"/>
                      <a:pt x="115598" y="268034"/>
                    </a:cubicBezTo>
                    <a:lnTo>
                      <a:pt x="93977" y="2680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3C046D0-9753-4230-B74B-EDA7B2E01E77}"/>
                  </a:ext>
                </a:extLst>
              </p:cNvPr>
              <p:cNvSpPr/>
              <p:nvPr/>
            </p:nvSpPr>
            <p:spPr>
              <a:xfrm>
                <a:off x="5451316" y="3294887"/>
                <a:ext cx="246697" cy="279177"/>
              </a:xfrm>
              <a:custGeom>
                <a:avLst/>
                <a:gdLst>
                  <a:gd name="connsiteX0" fmla="*/ 123348 w 246697"/>
                  <a:gd name="connsiteY0" fmla="*/ 279178 h 279177"/>
                  <a:gd name="connsiteX1" fmla="*/ 0 w 246697"/>
                  <a:gd name="connsiteY1" fmla="*/ 139637 h 279177"/>
                  <a:gd name="connsiteX2" fmla="*/ 123348 w 246697"/>
                  <a:gd name="connsiteY2" fmla="*/ 0 h 279177"/>
                  <a:gd name="connsiteX3" fmla="*/ 246697 w 246697"/>
                  <a:gd name="connsiteY3" fmla="*/ 139637 h 279177"/>
                  <a:gd name="connsiteX4" fmla="*/ 123348 w 246697"/>
                  <a:gd name="connsiteY4" fmla="*/ 279178 h 279177"/>
                  <a:gd name="connsiteX5" fmla="*/ 123348 w 246697"/>
                  <a:gd name="connsiteY5" fmla="*/ 244507 h 279177"/>
                  <a:gd name="connsiteX6" fmla="*/ 201453 w 246697"/>
                  <a:gd name="connsiteY6" fmla="*/ 139541 h 279177"/>
                  <a:gd name="connsiteX7" fmla="*/ 123348 w 246697"/>
                  <a:gd name="connsiteY7" fmla="*/ 34576 h 279177"/>
                  <a:gd name="connsiteX8" fmla="*/ 45244 w 246697"/>
                  <a:gd name="connsiteY8" fmla="*/ 139541 h 279177"/>
                  <a:gd name="connsiteX9" fmla="*/ 123348 w 246697"/>
                  <a:gd name="connsiteY9" fmla="*/ 244507 h 27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7" h="279177">
                    <a:moveTo>
                      <a:pt x="123348" y="279178"/>
                    </a:moveTo>
                    <a:cubicBezTo>
                      <a:pt x="35719" y="279178"/>
                      <a:pt x="0" y="211646"/>
                      <a:pt x="0" y="139637"/>
                    </a:cubicBezTo>
                    <a:cubicBezTo>
                      <a:pt x="0" y="67627"/>
                      <a:pt x="37433" y="0"/>
                      <a:pt x="123348" y="0"/>
                    </a:cubicBezTo>
                    <a:cubicBezTo>
                      <a:pt x="210978" y="0"/>
                      <a:pt x="246697" y="67532"/>
                      <a:pt x="246697" y="139637"/>
                    </a:cubicBezTo>
                    <a:cubicBezTo>
                      <a:pt x="246697" y="211550"/>
                      <a:pt x="209264" y="279178"/>
                      <a:pt x="123348" y="279178"/>
                    </a:cubicBezTo>
                    <a:close/>
                    <a:moveTo>
                      <a:pt x="123348" y="244507"/>
                    </a:moveTo>
                    <a:cubicBezTo>
                      <a:pt x="179165" y="244507"/>
                      <a:pt x="201453" y="194786"/>
                      <a:pt x="201453" y="139541"/>
                    </a:cubicBezTo>
                    <a:cubicBezTo>
                      <a:pt x="201453" y="84296"/>
                      <a:pt x="179165" y="34576"/>
                      <a:pt x="123348" y="34576"/>
                    </a:cubicBezTo>
                    <a:cubicBezTo>
                      <a:pt x="67532" y="34576"/>
                      <a:pt x="45244" y="84296"/>
                      <a:pt x="45244" y="139541"/>
                    </a:cubicBezTo>
                    <a:cubicBezTo>
                      <a:pt x="45148" y="194881"/>
                      <a:pt x="67437" y="244507"/>
                      <a:pt x="123348" y="24450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307E501-818E-4E58-BA38-76B2316C0C8D}"/>
                  </a:ext>
                </a:extLst>
              </p:cNvPr>
              <p:cNvSpPr/>
              <p:nvPr/>
            </p:nvSpPr>
            <p:spPr>
              <a:xfrm>
                <a:off x="5762689" y="3294887"/>
                <a:ext cx="147946" cy="273653"/>
              </a:xfrm>
              <a:custGeom>
                <a:avLst/>
                <a:gdLst>
                  <a:gd name="connsiteX0" fmla="*/ 10096 w 147946"/>
                  <a:gd name="connsiteY0" fmla="*/ 273558 h 273653"/>
                  <a:gd name="connsiteX1" fmla="*/ 0 w 147946"/>
                  <a:gd name="connsiteY1" fmla="*/ 263462 h 273653"/>
                  <a:gd name="connsiteX2" fmla="*/ 0 w 147946"/>
                  <a:gd name="connsiteY2" fmla="*/ 15621 h 273653"/>
                  <a:gd name="connsiteX3" fmla="*/ 10096 w 147946"/>
                  <a:gd name="connsiteY3" fmla="*/ 5525 h 273653"/>
                  <a:gd name="connsiteX4" fmla="*/ 30766 w 147946"/>
                  <a:gd name="connsiteY4" fmla="*/ 5525 h 273653"/>
                  <a:gd name="connsiteX5" fmla="*/ 40862 w 147946"/>
                  <a:gd name="connsiteY5" fmla="*/ 15621 h 273653"/>
                  <a:gd name="connsiteX6" fmla="*/ 40862 w 147946"/>
                  <a:gd name="connsiteY6" fmla="*/ 40767 h 273653"/>
                  <a:gd name="connsiteX7" fmla="*/ 116776 w 147946"/>
                  <a:gd name="connsiteY7" fmla="*/ 0 h 273653"/>
                  <a:gd name="connsiteX8" fmla="*/ 140208 w 147946"/>
                  <a:gd name="connsiteY8" fmla="*/ 2858 h 273653"/>
                  <a:gd name="connsiteX9" fmla="*/ 147447 w 147946"/>
                  <a:gd name="connsiteY9" fmla="*/ 15145 h 273653"/>
                  <a:gd name="connsiteX10" fmla="*/ 142970 w 147946"/>
                  <a:gd name="connsiteY10" fmla="*/ 35814 h 273653"/>
                  <a:gd name="connsiteX11" fmla="*/ 131254 w 147946"/>
                  <a:gd name="connsiteY11" fmla="*/ 43053 h 273653"/>
                  <a:gd name="connsiteX12" fmla="*/ 107822 w 147946"/>
                  <a:gd name="connsiteY12" fmla="*/ 39719 h 273653"/>
                  <a:gd name="connsiteX13" fmla="*/ 43624 w 147946"/>
                  <a:gd name="connsiteY13" fmla="*/ 72104 h 273653"/>
                  <a:gd name="connsiteX14" fmla="*/ 43624 w 147946"/>
                  <a:gd name="connsiteY14" fmla="*/ 263557 h 273653"/>
                  <a:gd name="connsiteX15" fmla="*/ 33528 w 147946"/>
                  <a:gd name="connsiteY15" fmla="*/ 273653 h 273653"/>
                  <a:gd name="connsiteX16" fmla="*/ 10096 w 147946"/>
                  <a:gd name="connsiteY16" fmla="*/ 273653 h 27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7946" h="273653">
                    <a:moveTo>
                      <a:pt x="10096" y="273558"/>
                    </a:moveTo>
                    <a:cubicBezTo>
                      <a:pt x="2857" y="273558"/>
                      <a:pt x="0" y="270796"/>
                      <a:pt x="0" y="263462"/>
                    </a:cubicBezTo>
                    <a:lnTo>
                      <a:pt x="0" y="15621"/>
                    </a:lnTo>
                    <a:cubicBezTo>
                      <a:pt x="0" y="8382"/>
                      <a:pt x="2762" y="5525"/>
                      <a:pt x="10096" y="5525"/>
                    </a:cubicBezTo>
                    <a:lnTo>
                      <a:pt x="30766" y="5525"/>
                    </a:lnTo>
                    <a:cubicBezTo>
                      <a:pt x="38005" y="5525"/>
                      <a:pt x="40862" y="8287"/>
                      <a:pt x="40862" y="15621"/>
                    </a:cubicBezTo>
                    <a:lnTo>
                      <a:pt x="40862" y="40767"/>
                    </a:lnTo>
                    <a:cubicBezTo>
                      <a:pt x="55912" y="21241"/>
                      <a:pt x="77724" y="0"/>
                      <a:pt x="116776" y="0"/>
                    </a:cubicBezTo>
                    <a:cubicBezTo>
                      <a:pt x="124015" y="0"/>
                      <a:pt x="132397" y="572"/>
                      <a:pt x="140208" y="2858"/>
                    </a:cubicBezTo>
                    <a:cubicBezTo>
                      <a:pt x="146399" y="4477"/>
                      <a:pt x="149161" y="8954"/>
                      <a:pt x="147447" y="15145"/>
                    </a:cubicBezTo>
                    <a:lnTo>
                      <a:pt x="142970" y="35814"/>
                    </a:lnTo>
                    <a:cubicBezTo>
                      <a:pt x="141351" y="43053"/>
                      <a:pt x="138493" y="44768"/>
                      <a:pt x="131254" y="43053"/>
                    </a:cubicBezTo>
                    <a:cubicBezTo>
                      <a:pt x="123444" y="40767"/>
                      <a:pt x="115633" y="39719"/>
                      <a:pt x="107822" y="39719"/>
                    </a:cubicBezTo>
                    <a:cubicBezTo>
                      <a:pt x="86582" y="39719"/>
                      <a:pt x="60960" y="48101"/>
                      <a:pt x="43624" y="72104"/>
                    </a:cubicBezTo>
                    <a:lnTo>
                      <a:pt x="43624" y="263557"/>
                    </a:lnTo>
                    <a:cubicBezTo>
                      <a:pt x="43624" y="270796"/>
                      <a:pt x="40862" y="273653"/>
                      <a:pt x="33528" y="273653"/>
                    </a:cubicBezTo>
                    <a:lnTo>
                      <a:pt x="10096" y="2736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1025F52-60D2-4920-87E0-85802A3A3905}"/>
                  </a:ext>
                </a:extLst>
              </p:cNvPr>
              <p:cNvSpPr/>
              <p:nvPr/>
            </p:nvSpPr>
            <p:spPr>
              <a:xfrm>
                <a:off x="5957475" y="3167633"/>
                <a:ext cx="43624" cy="400907"/>
              </a:xfrm>
              <a:custGeom>
                <a:avLst/>
                <a:gdLst>
                  <a:gd name="connsiteX0" fmla="*/ 10096 w 43624"/>
                  <a:gd name="connsiteY0" fmla="*/ 400812 h 400907"/>
                  <a:gd name="connsiteX1" fmla="*/ 0 w 43624"/>
                  <a:gd name="connsiteY1" fmla="*/ 390716 h 400907"/>
                  <a:gd name="connsiteX2" fmla="*/ 0 w 43624"/>
                  <a:gd name="connsiteY2" fmla="*/ 10001 h 400907"/>
                  <a:gd name="connsiteX3" fmla="*/ 10096 w 43624"/>
                  <a:gd name="connsiteY3" fmla="*/ 0 h 400907"/>
                  <a:gd name="connsiteX4" fmla="*/ 33528 w 43624"/>
                  <a:gd name="connsiteY4" fmla="*/ 0 h 400907"/>
                  <a:gd name="connsiteX5" fmla="*/ 43625 w 43624"/>
                  <a:gd name="connsiteY5" fmla="*/ 10001 h 400907"/>
                  <a:gd name="connsiteX6" fmla="*/ 43625 w 43624"/>
                  <a:gd name="connsiteY6" fmla="*/ 390811 h 400907"/>
                  <a:gd name="connsiteX7" fmla="*/ 33528 w 43624"/>
                  <a:gd name="connsiteY7" fmla="*/ 400907 h 400907"/>
                  <a:gd name="connsiteX8" fmla="*/ 10096 w 43624"/>
                  <a:gd name="connsiteY8" fmla="*/ 400907 h 4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624" h="400907">
                    <a:moveTo>
                      <a:pt x="10096" y="400812"/>
                    </a:moveTo>
                    <a:cubicBezTo>
                      <a:pt x="2858" y="400812"/>
                      <a:pt x="0" y="398050"/>
                      <a:pt x="0" y="390716"/>
                    </a:cubicBezTo>
                    <a:lnTo>
                      <a:pt x="0" y="10001"/>
                    </a:lnTo>
                    <a:cubicBezTo>
                      <a:pt x="0" y="2762"/>
                      <a:pt x="2763" y="0"/>
                      <a:pt x="10096" y="0"/>
                    </a:cubicBezTo>
                    <a:lnTo>
                      <a:pt x="33528" y="0"/>
                    </a:lnTo>
                    <a:cubicBezTo>
                      <a:pt x="40767" y="0"/>
                      <a:pt x="43625" y="2762"/>
                      <a:pt x="43625" y="10001"/>
                    </a:cubicBezTo>
                    <a:lnTo>
                      <a:pt x="43625" y="390811"/>
                    </a:lnTo>
                    <a:cubicBezTo>
                      <a:pt x="43625" y="398050"/>
                      <a:pt x="40863" y="400907"/>
                      <a:pt x="33528" y="400907"/>
                    </a:cubicBezTo>
                    <a:lnTo>
                      <a:pt x="10096" y="4009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8E80837-B27C-49EC-BD0F-9E045C266BDA}"/>
                  </a:ext>
                </a:extLst>
              </p:cNvPr>
              <p:cNvSpPr/>
              <p:nvPr/>
            </p:nvSpPr>
            <p:spPr>
              <a:xfrm>
                <a:off x="6065679" y="3167633"/>
                <a:ext cx="230695" cy="406336"/>
              </a:xfrm>
              <a:custGeom>
                <a:avLst/>
                <a:gdLst>
                  <a:gd name="connsiteX0" fmla="*/ 199930 w 230695"/>
                  <a:gd name="connsiteY0" fmla="*/ 400812 h 406336"/>
                  <a:gd name="connsiteX1" fmla="*/ 189833 w 230695"/>
                  <a:gd name="connsiteY1" fmla="*/ 390716 h 406336"/>
                  <a:gd name="connsiteX2" fmla="*/ 189833 w 230695"/>
                  <a:gd name="connsiteY2" fmla="*/ 368332 h 406336"/>
                  <a:gd name="connsiteX3" fmla="*/ 112204 w 230695"/>
                  <a:gd name="connsiteY3" fmla="*/ 406337 h 406336"/>
                  <a:gd name="connsiteX4" fmla="*/ 0 w 230695"/>
                  <a:gd name="connsiteY4" fmla="*/ 267367 h 406336"/>
                  <a:gd name="connsiteX5" fmla="*/ 112204 w 230695"/>
                  <a:gd name="connsiteY5" fmla="*/ 127254 h 406336"/>
                  <a:gd name="connsiteX6" fmla="*/ 187071 w 230695"/>
                  <a:gd name="connsiteY6" fmla="*/ 161354 h 406336"/>
                  <a:gd name="connsiteX7" fmla="*/ 187071 w 230695"/>
                  <a:gd name="connsiteY7" fmla="*/ 10001 h 406336"/>
                  <a:gd name="connsiteX8" fmla="*/ 197167 w 230695"/>
                  <a:gd name="connsiteY8" fmla="*/ 0 h 406336"/>
                  <a:gd name="connsiteX9" fmla="*/ 220599 w 230695"/>
                  <a:gd name="connsiteY9" fmla="*/ 0 h 406336"/>
                  <a:gd name="connsiteX10" fmla="*/ 230695 w 230695"/>
                  <a:gd name="connsiteY10" fmla="*/ 10001 h 406336"/>
                  <a:gd name="connsiteX11" fmla="*/ 230695 w 230695"/>
                  <a:gd name="connsiteY11" fmla="*/ 390811 h 406336"/>
                  <a:gd name="connsiteX12" fmla="*/ 220599 w 230695"/>
                  <a:gd name="connsiteY12" fmla="*/ 400907 h 406336"/>
                  <a:gd name="connsiteX13" fmla="*/ 199930 w 230695"/>
                  <a:gd name="connsiteY13" fmla="*/ 400907 h 406336"/>
                  <a:gd name="connsiteX14" fmla="*/ 120682 w 230695"/>
                  <a:gd name="connsiteY14" fmla="*/ 371285 h 406336"/>
                  <a:gd name="connsiteX15" fmla="*/ 187071 w 230695"/>
                  <a:gd name="connsiteY15" fmla="*/ 334423 h 406336"/>
                  <a:gd name="connsiteX16" fmla="*/ 187071 w 230695"/>
                  <a:gd name="connsiteY16" fmla="*/ 199263 h 406336"/>
                  <a:gd name="connsiteX17" fmla="*/ 120682 w 230695"/>
                  <a:gd name="connsiteY17" fmla="*/ 162401 h 406336"/>
                  <a:gd name="connsiteX18" fmla="*/ 45339 w 230695"/>
                  <a:gd name="connsiteY18" fmla="*/ 266795 h 406336"/>
                  <a:gd name="connsiteX19" fmla="*/ 120682 w 230695"/>
                  <a:gd name="connsiteY19" fmla="*/ 371285 h 40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0695" h="406336">
                    <a:moveTo>
                      <a:pt x="199930" y="400812"/>
                    </a:moveTo>
                    <a:cubicBezTo>
                      <a:pt x="192691" y="400812"/>
                      <a:pt x="189833" y="398050"/>
                      <a:pt x="189833" y="390716"/>
                    </a:cubicBezTo>
                    <a:lnTo>
                      <a:pt x="189833" y="368332"/>
                    </a:lnTo>
                    <a:cubicBezTo>
                      <a:pt x="175831" y="389573"/>
                      <a:pt x="151829" y="406337"/>
                      <a:pt x="112204" y="406337"/>
                    </a:cubicBezTo>
                    <a:cubicBezTo>
                      <a:pt x="42386" y="406337"/>
                      <a:pt x="0" y="354997"/>
                      <a:pt x="0" y="267367"/>
                    </a:cubicBezTo>
                    <a:cubicBezTo>
                      <a:pt x="0" y="180308"/>
                      <a:pt x="42386" y="127254"/>
                      <a:pt x="112204" y="127254"/>
                    </a:cubicBezTo>
                    <a:cubicBezTo>
                      <a:pt x="150685" y="127254"/>
                      <a:pt x="174212" y="142875"/>
                      <a:pt x="187071" y="161354"/>
                    </a:cubicBezTo>
                    <a:lnTo>
                      <a:pt x="187071" y="10001"/>
                    </a:lnTo>
                    <a:cubicBezTo>
                      <a:pt x="187071" y="2762"/>
                      <a:pt x="189833" y="0"/>
                      <a:pt x="197167" y="0"/>
                    </a:cubicBezTo>
                    <a:lnTo>
                      <a:pt x="220599" y="0"/>
                    </a:lnTo>
                    <a:cubicBezTo>
                      <a:pt x="227838" y="0"/>
                      <a:pt x="230695" y="2762"/>
                      <a:pt x="230695" y="10001"/>
                    </a:cubicBezTo>
                    <a:lnTo>
                      <a:pt x="230695" y="390811"/>
                    </a:lnTo>
                    <a:cubicBezTo>
                      <a:pt x="230695" y="398050"/>
                      <a:pt x="227933" y="400907"/>
                      <a:pt x="220599" y="400907"/>
                    </a:cubicBezTo>
                    <a:lnTo>
                      <a:pt x="199930" y="400907"/>
                    </a:lnTo>
                    <a:close/>
                    <a:moveTo>
                      <a:pt x="120682" y="371285"/>
                    </a:moveTo>
                    <a:cubicBezTo>
                      <a:pt x="146399" y="371285"/>
                      <a:pt x="170402" y="360617"/>
                      <a:pt x="187071" y="334423"/>
                    </a:cubicBezTo>
                    <a:lnTo>
                      <a:pt x="187071" y="199263"/>
                    </a:lnTo>
                    <a:cubicBezTo>
                      <a:pt x="170307" y="172974"/>
                      <a:pt x="146304" y="162401"/>
                      <a:pt x="120682" y="162401"/>
                    </a:cubicBezTo>
                    <a:cubicBezTo>
                      <a:pt x="75438" y="162401"/>
                      <a:pt x="45339" y="196977"/>
                      <a:pt x="45339" y="266795"/>
                    </a:cubicBezTo>
                    <a:cubicBezTo>
                      <a:pt x="45244" y="336614"/>
                      <a:pt x="75438" y="371285"/>
                      <a:pt x="120682" y="3712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322C621-39E0-4502-8562-FFFD8297691C}"/>
                  </a:ext>
                </a:extLst>
              </p:cNvPr>
              <p:cNvSpPr/>
              <p:nvPr/>
            </p:nvSpPr>
            <p:spPr>
              <a:xfrm>
                <a:off x="6462014" y="3228403"/>
                <a:ext cx="176048" cy="345662"/>
              </a:xfrm>
              <a:custGeom>
                <a:avLst/>
                <a:gdLst>
                  <a:gd name="connsiteX0" fmla="*/ 10001 w 176048"/>
                  <a:gd name="connsiteY0" fmla="*/ 106108 h 345662"/>
                  <a:gd name="connsiteX1" fmla="*/ 0 w 176048"/>
                  <a:gd name="connsiteY1" fmla="*/ 96107 h 345662"/>
                  <a:gd name="connsiteX2" fmla="*/ 0 w 176048"/>
                  <a:gd name="connsiteY2" fmla="*/ 82105 h 345662"/>
                  <a:gd name="connsiteX3" fmla="*/ 10001 w 176048"/>
                  <a:gd name="connsiteY3" fmla="*/ 72009 h 345662"/>
                  <a:gd name="connsiteX4" fmla="*/ 45720 w 176048"/>
                  <a:gd name="connsiteY4" fmla="*/ 72009 h 345662"/>
                  <a:gd name="connsiteX5" fmla="*/ 45720 w 176048"/>
                  <a:gd name="connsiteY5" fmla="*/ 10096 h 345662"/>
                  <a:gd name="connsiteX6" fmla="*/ 55816 w 176048"/>
                  <a:gd name="connsiteY6" fmla="*/ 0 h 345662"/>
                  <a:gd name="connsiteX7" fmla="*/ 79248 w 176048"/>
                  <a:gd name="connsiteY7" fmla="*/ 0 h 345662"/>
                  <a:gd name="connsiteX8" fmla="*/ 89345 w 176048"/>
                  <a:gd name="connsiteY8" fmla="*/ 10096 h 345662"/>
                  <a:gd name="connsiteX9" fmla="*/ 89345 w 176048"/>
                  <a:gd name="connsiteY9" fmla="*/ 72104 h 345662"/>
                  <a:gd name="connsiteX10" fmla="*/ 165259 w 176048"/>
                  <a:gd name="connsiteY10" fmla="*/ 72104 h 345662"/>
                  <a:gd name="connsiteX11" fmla="*/ 175355 w 176048"/>
                  <a:gd name="connsiteY11" fmla="*/ 82201 h 345662"/>
                  <a:gd name="connsiteX12" fmla="*/ 175355 w 176048"/>
                  <a:gd name="connsiteY12" fmla="*/ 96202 h 345662"/>
                  <a:gd name="connsiteX13" fmla="*/ 165259 w 176048"/>
                  <a:gd name="connsiteY13" fmla="*/ 106204 h 345662"/>
                  <a:gd name="connsiteX14" fmla="*/ 89345 w 176048"/>
                  <a:gd name="connsiteY14" fmla="*/ 106204 h 345662"/>
                  <a:gd name="connsiteX15" fmla="*/ 89345 w 176048"/>
                  <a:gd name="connsiteY15" fmla="*/ 263652 h 345662"/>
                  <a:gd name="connsiteX16" fmla="*/ 124492 w 176048"/>
                  <a:gd name="connsiteY16" fmla="*/ 309467 h 345662"/>
                  <a:gd name="connsiteX17" fmla="*/ 156305 w 176048"/>
                  <a:gd name="connsiteY17" fmla="*/ 300514 h 345662"/>
                  <a:gd name="connsiteX18" fmla="*/ 168593 w 176048"/>
                  <a:gd name="connsiteY18" fmla="*/ 304419 h 345662"/>
                  <a:gd name="connsiteX19" fmla="*/ 174688 w 176048"/>
                  <a:gd name="connsiteY19" fmla="*/ 318897 h 345662"/>
                  <a:gd name="connsiteX20" fmla="*/ 170212 w 176048"/>
                  <a:gd name="connsiteY20" fmla="*/ 333375 h 345662"/>
                  <a:gd name="connsiteX21" fmla="*/ 118872 w 176048"/>
                  <a:gd name="connsiteY21" fmla="*/ 345662 h 345662"/>
                  <a:gd name="connsiteX22" fmla="*/ 45720 w 176048"/>
                  <a:gd name="connsiteY22" fmla="*/ 265271 h 345662"/>
                  <a:gd name="connsiteX23" fmla="*/ 45720 w 176048"/>
                  <a:gd name="connsiteY23" fmla="*/ 106108 h 345662"/>
                  <a:gd name="connsiteX24" fmla="*/ 10001 w 176048"/>
                  <a:gd name="connsiteY24" fmla="*/ 106108 h 345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6048" h="345662">
                    <a:moveTo>
                      <a:pt x="10001" y="106108"/>
                    </a:moveTo>
                    <a:cubicBezTo>
                      <a:pt x="2762" y="106108"/>
                      <a:pt x="0" y="103346"/>
                      <a:pt x="0" y="96107"/>
                    </a:cubicBezTo>
                    <a:lnTo>
                      <a:pt x="0" y="82105"/>
                    </a:lnTo>
                    <a:cubicBezTo>
                      <a:pt x="0" y="74867"/>
                      <a:pt x="2762" y="72009"/>
                      <a:pt x="10001" y="72009"/>
                    </a:cubicBezTo>
                    <a:lnTo>
                      <a:pt x="45720" y="72009"/>
                    </a:lnTo>
                    <a:lnTo>
                      <a:pt x="45720" y="10096"/>
                    </a:lnTo>
                    <a:cubicBezTo>
                      <a:pt x="45720" y="2857"/>
                      <a:pt x="48577" y="0"/>
                      <a:pt x="55816" y="0"/>
                    </a:cubicBezTo>
                    <a:lnTo>
                      <a:pt x="79248" y="0"/>
                    </a:lnTo>
                    <a:cubicBezTo>
                      <a:pt x="86487" y="0"/>
                      <a:pt x="89345" y="2762"/>
                      <a:pt x="89345" y="10096"/>
                    </a:cubicBezTo>
                    <a:lnTo>
                      <a:pt x="89345" y="72104"/>
                    </a:lnTo>
                    <a:lnTo>
                      <a:pt x="165259" y="72104"/>
                    </a:lnTo>
                    <a:cubicBezTo>
                      <a:pt x="172498" y="72104"/>
                      <a:pt x="175355" y="74867"/>
                      <a:pt x="175355" y="82201"/>
                    </a:cubicBezTo>
                    <a:lnTo>
                      <a:pt x="175355" y="96202"/>
                    </a:lnTo>
                    <a:cubicBezTo>
                      <a:pt x="175355" y="103442"/>
                      <a:pt x="172593" y="106204"/>
                      <a:pt x="165259" y="106204"/>
                    </a:cubicBezTo>
                    <a:lnTo>
                      <a:pt x="89345" y="106204"/>
                    </a:lnTo>
                    <a:lnTo>
                      <a:pt x="89345" y="263652"/>
                    </a:lnTo>
                    <a:cubicBezTo>
                      <a:pt x="89345" y="293275"/>
                      <a:pt x="98298" y="309467"/>
                      <a:pt x="124492" y="309467"/>
                    </a:cubicBezTo>
                    <a:cubicBezTo>
                      <a:pt x="136779" y="309467"/>
                      <a:pt x="146875" y="306134"/>
                      <a:pt x="156305" y="300514"/>
                    </a:cubicBezTo>
                    <a:cubicBezTo>
                      <a:pt x="162496" y="297180"/>
                      <a:pt x="165830" y="298228"/>
                      <a:pt x="168593" y="304419"/>
                    </a:cubicBezTo>
                    <a:lnTo>
                      <a:pt x="174688" y="318897"/>
                    </a:lnTo>
                    <a:cubicBezTo>
                      <a:pt x="177546" y="325565"/>
                      <a:pt x="175831" y="330041"/>
                      <a:pt x="170212" y="333375"/>
                    </a:cubicBezTo>
                    <a:cubicBezTo>
                      <a:pt x="154591" y="342328"/>
                      <a:pt x="137255" y="345662"/>
                      <a:pt x="118872" y="345662"/>
                    </a:cubicBezTo>
                    <a:cubicBezTo>
                      <a:pt x="72009" y="345662"/>
                      <a:pt x="45720" y="324421"/>
                      <a:pt x="45720" y="265271"/>
                    </a:cubicBezTo>
                    <a:lnTo>
                      <a:pt x="45720" y="106108"/>
                    </a:lnTo>
                    <a:lnTo>
                      <a:pt x="10001" y="1061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7E1DA50-FC90-4046-8F6A-A1F49FE83ED5}"/>
                  </a:ext>
                </a:extLst>
              </p:cNvPr>
              <p:cNvSpPr/>
              <p:nvPr/>
            </p:nvSpPr>
            <p:spPr>
              <a:xfrm>
                <a:off x="6691948" y="3167633"/>
                <a:ext cx="216122" cy="400907"/>
              </a:xfrm>
              <a:custGeom>
                <a:avLst/>
                <a:gdLst>
                  <a:gd name="connsiteX0" fmla="*/ 10096 w 216122"/>
                  <a:gd name="connsiteY0" fmla="*/ 400812 h 400907"/>
                  <a:gd name="connsiteX1" fmla="*/ 0 w 216122"/>
                  <a:gd name="connsiteY1" fmla="*/ 390716 h 400907"/>
                  <a:gd name="connsiteX2" fmla="*/ 0 w 216122"/>
                  <a:gd name="connsiteY2" fmla="*/ 10001 h 400907"/>
                  <a:gd name="connsiteX3" fmla="*/ 10096 w 216122"/>
                  <a:gd name="connsiteY3" fmla="*/ 0 h 400907"/>
                  <a:gd name="connsiteX4" fmla="*/ 33528 w 216122"/>
                  <a:gd name="connsiteY4" fmla="*/ 0 h 400907"/>
                  <a:gd name="connsiteX5" fmla="*/ 43624 w 216122"/>
                  <a:gd name="connsiteY5" fmla="*/ 10001 h 400907"/>
                  <a:gd name="connsiteX6" fmla="*/ 43624 w 216122"/>
                  <a:gd name="connsiteY6" fmla="*/ 162401 h 400907"/>
                  <a:gd name="connsiteX7" fmla="*/ 122872 w 216122"/>
                  <a:gd name="connsiteY7" fmla="*/ 127254 h 400907"/>
                  <a:gd name="connsiteX8" fmla="*/ 216122 w 216122"/>
                  <a:gd name="connsiteY8" fmla="*/ 228886 h 400907"/>
                  <a:gd name="connsiteX9" fmla="*/ 216122 w 216122"/>
                  <a:gd name="connsiteY9" fmla="*/ 390811 h 400907"/>
                  <a:gd name="connsiteX10" fmla="*/ 206026 w 216122"/>
                  <a:gd name="connsiteY10" fmla="*/ 400907 h 400907"/>
                  <a:gd name="connsiteX11" fmla="*/ 182594 w 216122"/>
                  <a:gd name="connsiteY11" fmla="*/ 400907 h 400907"/>
                  <a:gd name="connsiteX12" fmla="*/ 172498 w 216122"/>
                  <a:gd name="connsiteY12" fmla="*/ 390811 h 400907"/>
                  <a:gd name="connsiteX13" fmla="*/ 172498 w 216122"/>
                  <a:gd name="connsiteY13" fmla="*/ 232791 h 400907"/>
                  <a:gd name="connsiteX14" fmla="*/ 114395 w 216122"/>
                  <a:gd name="connsiteY14" fmla="*/ 163544 h 400907"/>
                  <a:gd name="connsiteX15" fmla="*/ 43529 w 216122"/>
                  <a:gd name="connsiteY15" fmla="*/ 199263 h 400907"/>
                  <a:gd name="connsiteX16" fmla="*/ 43529 w 216122"/>
                  <a:gd name="connsiteY16" fmla="*/ 390716 h 400907"/>
                  <a:gd name="connsiteX17" fmla="*/ 33432 w 216122"/>
                  <a:gd name="connsiteY17" fmla="*/ 400812 h 400907"/>
                  <a:gd name="connsiteX18" fmla="*/ 10096 w 216122"/>
                  <a:gd name="connsiteY18" fmla="*/ 400812 h 4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6122" h="400907">
                    <a:moveTo>
                      <a:pt x="10096" y="400812"/>
                    </a:moveTo>
                    <a:cubicBezTo>
                      <a:pt x="2857" y="400812"/>
                      <a:pt x="0" y="398050"/>
                      <a:pt x="0" y="390716"/>
                    </a:cubicBezTo>
                    <a:lnTo>
                      <a:pt x="0" y="10001"/>
                    </a:lnTo>
                    <a:cubicBezTo>
                      <a:pt x="0" y="2762"/>
                      <a:pt x="2762" y="0"/>
                      <a:pt x="10096" y="0"/>
                    </a:cubicBezTo>
                    <a:lnTo>
                      <a:pt x="33528" y="0"/>
                    </a:lnTo>
                    <a:cubicBezTo>
                      <a:pt x="40767" y="0"/>
                      <a:pt x="43624" y="2762"/>
                      <a:pt x="43624" y="10001"/>
                    </a:cubicBezTo>
                    <a:lnTo>
                      <a:pt x="43624" y="162401"/>
                    </a:lnTo>
                    <a:cubicBezTo>
                      <a:pt x="59245" y="143923"/>
                      <a:pt x="83248" y="127254"/>
                      <a:pt x="122872" y="127254"/>
                    </a:cubicBezTo>
                    <a:cubicBezTo>
                      <a:pt x="189833" y="127254"/>
                      <a:pt x="216122" y="174689"/>
                      <a:pt x="216122" y="228886"/>
                    </a:cubicBezTo>
                    <a:lnTo>
                      <a:pt x="216122" y="390811"/>
                    </a:lnTo>
                    <a:cubicBezTo>
                      <a:pt x="216122" y="398050"/>
                      <a:pt x="213360" y="400907"/>
                      <a:pt x="206026" y="400907"/>
                    </a:cubicBezTo>
                    <a:lnTo>
                      <a:pt x="182594" y="400907"/>
                    </a:lnTo>
                    <a:cubicBezTo>
                      <a:pt x="175355" y="400907"/>
                      <a:pt x="172498" y="398145"/>
                      <a:pt x="172498" y="390811"/>
                    </a:cubicBezTo>
                    <a:lnTo>
                      <a:pt x="172498" y="232791"/>
                    </a:lnTo>
                    <a:cubicBezTo>
                      <a:pt x="172498" y="201549"/>
                      <a:pt x="161925" y="163544"/>
                      <a:pt x="114395" y="163544"/>
                    </a:cubicBezTo>
                    <a:cubicBezTo>
                      <a:pt x="90964" y="163544"/>
                      <a:pt x="63055" y="172498"/>
                      <a:pt x="43529" y="199263"/>
                    </a:cubicBezTo>
                    <a:lnTo>
                      <a:pt x="43529" y="390716"/>
                    </a:lnTo>
                    <a:cubicBezTo>
                      <a:pt x="43529" y="397955"/>
                      <a:pt x="40767" y="400812"/>
                      <a:pt x="33432" y="400812"/>
                    </a:cubicBezTo>
                    <a:lnTo>
                      <a:pt x="10096" y="4008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EDA7DE4-6A1B-4A7E-A711-6E64C8A2B21D}"/>
                  </a:ext>
                </a:extLst>
              </p:cNvPr>
              <p:cNvSpPr/>
              <p:nvPr/>
            </p:nvSpPr>
            <p:spPr>
              <a:xfrm>
                <a:off x="6973221" y="3294697"/>
                <a:ext cx="213360" cy="279272"/>
              </a:xfrm>
              <a:custGeom>
                <a:avLst/>
                <a:gdLst>
                  <a:gd name="connsiteX0" fmla="*/ 182594 w 213360"/>
                  <a:gd name="connsiteY0" fmla="*/ 273748 h 279272"/>
                  <a:gd name="connsiteX1" fmla="*/ 172498 w 213360"/>
                  <a:gd name="connsiteY1" fmla="*/ 263652 h 279272"/>
                  <a:gd name="connsiteX2" fmla="*/ 172498 w 213360"/>
                  <a:gd name="connsiteY2" fmla="*/ 239649 h 279272"/>
                  <a:gd name="connsiteX3" fmla="*/ 89345 w 213360"/>
                  <a:gd name="connsiteY3" fmla="*/ 279273 h 279272"/>
                  <a:gd name="connsiteX4" fmla="*/ 0 w 213360"/>
                  <a:gd name="connsiteY4" fmla="*/ 198311 h 279272"/>
                  <a:gd name="connsiteX5" fmla="*/ 106585 w 213360"/>
                  <a:gd name="connsiteY5" fmla="*/ 115633 h 279272"/>
                  <a:gd name="connsiteX6" fmla="*/ 169736 w 213360"/>
                  <a:gd name="connsiteY6" fmla="*/ 126206 h 279272"/>
                  <a:gd name="connsiteX7" fmla="*/ 169736 w 213360"/>
                  <a:gd name="connsiteY7" fmla="*/ 103918 h 279272"/>
                  <a:gd name="connsiteX8" fmla="*/ 106585 w 213360"/>
                  <a:gd name="connsiteY8" fmla="*/ 36862 h 279272"/>
                  <a:gd name="connsiteX9" fmla="*/ 36766 w 213360"/>
                  <a:gd name="connsiteY9" fmla="*/ 59246 h 279272"/>
                  <a:gd name="connsiteX10" fmla="*/ 22860 w 213360"/>
                  <a:gd name="connsiteY10" fmla="*/ 56959 h 279272"/>
                  <a:gd name="connsiteX11" fmla="*/ 13907 w 213360"/>
                  <a:gd name="connsiteY11" fmla="*/ 44101 h 279272"/>
                  <a:gd name="connsiteX12" fmla="*/ 16193 w 213360"/>
                  <a:gd name="connsiteY12" fmla="*/ 29623 h 279272"/>
                  <a:gd name="connsiteX13" fmla="*/ 110585 w 213360"/>
                  <a:gd name="connsiteY13" fmla="*/ 0 h 279272"/>
                  <a:gd name="connsiteX14" fmla="*/ 213360 w 213360"/>
                  <a:gd name="connsiteY14" fmla="*/ 97155 h 279272"/>
                  <a:gd name="connsiteX15" fmla="*/ 213360 w 213360"/>
                  <a:gd name="connsiteY15" fmla="*/ 263557 h 279272"/>
                  <a:gd name="connsiteX16" fmla="*/ 203264 w 213360"/>
                  <a:gd name="connsiteY16" fmla="*/ 273653 h 279272"/>
                  <a:gd name="connsiteX17" fmla="*/ 182594 w 213360"/>
                  <a:gd name="connsiteY17" fmla="*/ 273653 h 279272"/>
                  <a:gd name="connsiteX18" fmla="*/ 169736 w 213360"/>
                  <a:gd name="connsiteY18" fmla="*/ 205645 h 279272"/>
                  <a:gd name="connsiteX19" fmla="*/ 169736 w 213360"/>
                  <a:gd name="connsiteY19" fmla="*/ 158210 h 279272"/>
                  <a:gd name="connsiteX20" fmla="*/ 112205 w 213360"/>
                  <a:gd name="connsiteY20" fmla="*/ 149257 h 279272"/>
                  <a:gd name="connsiteX21" fmla="*/ 44101 w 213360"/>
                  <a:gd name="connsiteY21" fmla="*/ 197263 h 279272"/>
                  <a:gd name="connsiteX22" fmla="*/ 96584 w 213360"/>
                  <a:gd name="connsiteY22" fmla="*/ 244126 h 279272"/>
                  <a:gd name="connsiteX23" fmla="*/ 169736 w 213360"/>
                  <a:gd name="connsiteY23" fmla="*/ 205645 h 279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3360" h="279272">
                    <a:moveTo>
                      <a:pt x="182594" y="273748"/>
                    </a:moveTo>
                    <a:cubicBezTo>
                      <a:pt x="175356" y="273748"/>
                      <a:pt x="172498" y="270986"/>
                      <a:pt x="172498" y="263652"/>
                    </a:cubicBezTo>
                    <a:lnTo>
                      <a:pt x="172498" y="239649"/>
                    </a:lnTo>
                    <a:cubicBezTo>
                      <a:pt x="157925" y="258604"/>
                      <a:pt x="134017" y="279273"/>
                      <a:pt x="89345" y="279273"/>
                    </a:cubicBezTo>
                    <a:cubicBezTo>
                      <a:pt x="31242" y="279273"/>
                      <a:pt x="0" y="244697"/>
                      <a:pt x="0" y="198311"/>
                    </a:cubicBezTo>
                    <a:cubicBezTo>
                      <a:pt x="0" y="151448"/>
                      <a:pt x="32957" y="115633"/>
                      <a:pt x="106585" y="115633"/>
                    </a:cubicBezTo>
                    <a:cubicBezTo>
                      <a:pt x="132874" y="115633"/>
                      <a:pt x="155162" y="120110"/>
                      <a:pt x="169736" y="126206"/>
                    </a:cubicBezTo>
                    <a:lnTo>
                      <a:pt x="169736" y="103918"/>
                    </a:lnTo>
                    <a:cubicBezTo>
                      <a:pt x="169736" y="70961"/>
                      <a:pt x="159639" y="36862"/>
                      <a:pt x="106585" y="36862"/>
                    </a:cubicBezTo>
                    <a:cubicBezTo>
                      <a:pt x="82010" y="36862"/>
                      <a:pt x="55816" y="44101"/>
                      <a:pt x="36766" y="59246"/>
                    </a:cubicBezTo>
                    <a:cubicBezTo>
                      <a:pt x="30671" y="63722"/>
                      <a:pt x="27241" y="63151"/>
                      <a:pt x="22860" y="56959"/>
                    </a:cubicBezTo>
                    <a:lnTo>
                      <a:pt x="13907" y="44101"/>
                    </a:lnTo>
                    <a:cubicBezTo>
                      <a:pt x="10573" y="38576"/>
                      <a:pt x="11144" y="33528"/>
                      <a:pt x="16193" y="29623"/>
                    </a:cubicBezTo>
                    <a:cubicBezTo>
                      <a:pt x="39053" y="10668"/>
                      <a:pt x="73152" y="0"/>
                      <a:pt x="110585" y="0"/>
                    </a:cubicBezTo>
                    <a:cubicBezTo>
                      <a:pt x="183166" y="0"/>
                      <a:pt x="213360" y="39624"/>
                      <a:pt x="213360" y="97155"/>
                    </a:cubicBezTo>
                    <a:lnTo>
                      <a:pt x="213360" y="263557"/>
                    </a:lnTo>
                    <a:cubicBezTo>
                      <a:pt x="213360" y="270796"/>
                      <a:pt x="210503" y="273653"/>
                      <a:pt x="203264" y="273653"/>
                    </a:cubicBezTo>
                    <a:lnTo>
                      <a:pt x="182594" y="273653"/>
                    </a:lnTo>
                    <a:close/>
                    <a:moveTo>
                      <a:pt x="169736" y="205645"/>
                    </a:moveTo>
                    <a:lnTo>
                      <a:pt x="169736" y="158210"/>
                    </a:lnTo>
                    <a:cubicBezTo>
                      <a:pt x="155162" y="151543"/>
                      <a:pt x="128968" y="149257"/>
                      <a:pt x="112205" y="149257"/>
                    </a:cubicBezTo>
                    <a:cubicBezTo>
                      <a:pt x="61913" y="149257"/>
                      <a:pt x="44101" y="169354"/>
                      <a:pt x="44101" y="197263"/>
                    </a:cubicBezTo>
                    <a:cubicBezTo>
                      <a:pt x="44101" y="219551"/>
                      <a:pt x="55245" y="244126"/>
                      <a:pt x="96584" y="244126"/>
                    </a:cubicBezTo>
                    <a:cubicBezTo>
                      <a:pt x="124492" y="244221"/>
                      <a:pt x="150781" y="232981"/>
                      <a:pt x="169736" y="2056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D0770C1-C595-4208-ABA6-A6E328A53740}"/>
                  </a:ext>
                </a:extLst>
              </p:cNvPr>
              <p:cNvSpPr/>
              <p:nvPr/>
            </p:nvSpPr>
            <p:spPr>
              <a:xfrm>
                <a:off x="7234491" y="3228403"/>
                <a:ext cx="176049" cy="345662"/>
              </a:xfrm>
              <a:custGeom>
                <a:avLst/>
                <a:gdLst>
                  <a:gd name="connsiteX0" fmla="*/ 10001 w 176049"/>
                  <a:gd name="connsiteY0" fmla="*/ 106108 h 345662"/>
                  <a:gd name="connsiteX1" fmla="*/ 0 w 176049"/>
                  <a:gd name="connsiteY1" fmla="*/ 96107 h 345662"/>
                  <a:gd name="connsiteX2" fmla="*/ 0 w 176049"/>
                  <a:gd name="connsiteY2" fmla="*/ 82105 h 345662"/>
                  <a:gd name="connsiteX3" fmla="*/ 10001 w 176049"/>
                  <a:gd name="connsiteY3" fmla="*/ 72009 h 345662"/>
                  <a:gd name="connsiteX4" fmla="*/ 45720 w 176049"/>
                  <a:gd name="connsiteY4" fmla="*/ 72009 h 345662"/>
                  <a:gd name="connsiteX5" fmla="*/ 45720 w 176049"/>
                  <a:gd name="connsiteY5" fmla="*/ 10096 h 345662"/>
                  <a:gd name="connsiteX6" fmla="*/ 55816 w 176049"/>
                  <a:gd name="connsiteY6" fmla="*/ 0 h 345662"/>
                  <a:gd name="connsiteX7" fmla="*/ 79248 w 176049"/>
                  <a:gd name="connsiteY7" fmla="*/ 0 h 345662"/>
                  <a:gd name="connsiteX8" fmla="*/ 89345 w 176049"/>
                  <a:gd name="connsiteY8" fmla="*/ 10096 h 345662"/>
                  <a:gd name="connsiteX9" fmla="*/ 89345 w 176049"/>
                  <a:gd name="connsiteY9" fmla="*/ 72104 h 345662"/>
                  <a:gd name="connsiteX10" fmla="*/ 165259 w 176049"/>
                  <a:gd name="connsiteY10" fmla="*/ 72104 h 345662"/>
                  <a:gd name="connsiteX11" fmla="*/ 175356 w 176049"/>
                  <a:gd name="connsiteY11" fmla="*/ 82201 h 345662"/>
                  <a:gd name="connsiteX12" fmla="*/ 175356 w 176049"/>
                  <a:gd name="connsiteY12" fmla="*/ 96202 h 345662"/>
                  <a:gd name="connsiteX13" fmla="*/ 165259 w 176049"/>
                  <a:gd name="connsiteY13" fmla="*/ 106204 h 345662"/>
                  <a:gd name="connsiteX14" fmla="*/ 89345 w 176049"/>
                  <a:gd name="connsiteY14" fmla="*/ 106204 h 345662"/>
                  <a:gd name="connsiteX15" fmla="*/ 89345 w 176049"/>
                  <a:gd name="connsiteY15" fmla="*/ 263652 h 345662"/>
                  <a:gd name="connsiteX16" fmla="*/ 124492 w 176049"/>
                  <a:gd name="connsiteY16" fmla="*/ 309467 h 345662"/>
                  <a:gd name="connsiteX17" fmla="*/ 156306 w 176049"/>
                  <a:gd name="connsiteY17" fmla="*/ 300514 h 345662"/>
                  <a:gd name="connsiteX18" fmla="*/ 168593 w 176049"/>
                  <a:gd name="connsiteY18" fmla="*/ 304419 h 345662"/>
                  <a:gd name="connsiteX19" fmla="*/ 174689 w 176049"/>
                  <a:gd name="connsiteY19" fmla="*/ 318897 h 345662"/>
                  <a:gd name="connsiteX20" fmla="*/ 170212 w 176049"/>
                  <a:gd name="connsiteY20" fmla="*/ 333375 h 345662"/>
                  <a:gd name="connsiteX21" fmla="*/ 118872 w 176049"/>
                  <a:gd name="connsiteY21" fmla="*/ 345662 h 345662"/>
                  <a:gd name="connsiteX22" fmla="*/ 45720 w 176049"/>
                  <a:gd name="connsiteY22" fmla="*/ 265271 h 345662"/>
                  <a:gd name="connsiteX23" fmla="*/ 45720 w 176049"/>
                  <a:gd name="connsiteY23" fmla="*/ 106108 h 345662"/>
                  <a:gd name="connsiteX24" fmla="*/ 10001 w 176049"/>
                  <a:gd name="connsiteY24" fmla="*/ 106108 h 345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6049" h="345662">
                    <a:moveTo>
                      <a:pt x="10001" y="106108"/>
                    </a:moveTo>
                    <a:cubicBezTo>
                      <a:pt x="2763" y="106108"/>
                      <a:pt x="0" y="103346"/>
                      <a:pt x="0" y="96107"/>
                    </a:cubicBezTo>
                    <a:lnTo>
                      <a:pt x="0" y="82105"/>
                    </a:lnTo>
                    <a:cubicBezTo>
                      <a:pt x="0" y="74867"/>
                      <a:pt x="2763" y="72009"/>
                      <a:pt x="10001" y="72009"/>
                    </a:cubicBezTo>
                    <a:lnTo>
                      <a:pt x="45720" y="72009"/>
                    </a:lnTo>
                    <a:lnTo>
                      <a:pt x="45720" y="10096"/>
                    </a:lnTo>
                    <a:cubicBezTo>
                      <a:pt x="45720" y="2857"/>
                      <a:pt x="48578" y="0"/>
                      <a:pt x="55816" y="0"/>
                    </a:cubicBezTo>
                    <a:lnTo>
                      <a:pt x="79248" y="0"/>
                    </a:lnTo>
                    <a:cubicBezTo>
                      <a:pt x="86487" y="0"/>
                      <a:pt x="89345" y="2762"/>
                      <a:pt x="89345" y="10096"/>
                    </a:cubicBezTo>
                    <a:lnTo>
                      <a:pt x="89345" y="72104"/>
                    </a:lnTo>
                    <a:lnTo>
                      <a:pt x="165259" y="72104"/>
                    </a:lnTo>
                    <a:cubicBezTo>
                      <a:pt x="172498" y="72104"/>
                      <a:pt x="175356" y="74867"/>
                      <a:pt x="175356" y="82201"/>
                    </a:cubicBezTo>
                    <a:lnTo>
                      <a:pt x="175356" y="96202"/>
                    </a:lnTo>
                    <a:cubicBezTo>
                      <a:pt x="175356" y="103442"/>
                      <a:pt x="172593" y="106204"/>
                      <a:pt x="165259" y="106204"/>
                    </a:cubicBezTo>
                    <a:lnTo>
                      <a:pt x="89345" y="106204"/>
                    </a:lnTo>
                    <a:lnTo>
                      <a:pt x="89345" y="263652"/>
                    </a:lnTo>
                    <a:cubicBezTo>
                      <a:pt x="89345" y="293275"/>
                      <a:pt x="98298" y="309467"/>
                      <a:pt x="124492" y="309467"/>
                    </a:cubicBezTo>
                    <a:cubicBezTo>
                      <a:pt x="136779" y="309467"/>
                      <a:pt x="146876" y="306134"/>
                      <a:pt x="156306" y="300514"/>
                    </a:cubicBezTo>
                    <a:cubicBezTo>
                      <a:pt x="162496" y="297180"/>
                      <a:pt x="165831" y="298228"/>
                      <a:pt x="168593" y="304419"/>
                    </a:cubicBezTo>
                    <a:lnTo>
                      <a:pt x="174689" y="318897"/>
                    </a:lnTo>
                    <a:cubicBezTo>
                      <a:pt x="177546" y="325565"/>
                      <a:pt x="175832" y="330041"/>
                      <a:pt x="170212" y="333375"/>
                    </a:cubicBezTo>
                    <a:cubicBezTo>
                      <a:pt x="154591" y="342328"/>
                      <a:pt x="137256" y="345662"/>
                      <a:pt x="118872" y="345662"/>
                    </a:cubicBezTo>
                    <a:cubicBezTo>
                      <a:pt x="72009" y="345662"/>
                      <a:pt x="45720" y="324421"/>
                      <a:pt x="45720" y="265271"/>
                    </a:cubicBezTo>
                    <a:lnTo>
                      <a:pt x="45720" y="106108"/>
                    </a:lnTo>
                    <a:lnTo>
                      <a:pt x="10001" y="1061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544DC65-BD28-420E-ABB8-529967970C39}"/>
                  </a:ext>
                </a:extLst>
              </p:cNvPr>
              <p:cNvSpPr/>
              <p:nvPr/>
            </p:nvSpPr>
            <p:spPr>
              <a:xfrm>
                <a:off x="7552376" y="3300412"/>
                <a:ext cx="384644" cy="268033"/>
              </a:xfrm>
              <a:custGeom>
                <a:avLst/>
                <a:gdLst>
                  <a:gd name="connsiteX0" fmla="*/ 93976 w 384644"/>
                  <a:gd name="connsiteY0" fmla="*/ 268034 h 268033"/>
                  <a:gd name="connsiteX1" fmla="*/ 79499 w 384644"/>
                  <a:gd name="connsiteY1" fmla="*/ 259080 h 268033"/>
                  <a:gd name="connsiteX2" fmla="*/ 251 w 384644"/>
                  <a:gd name="connsiteY2" fmla="*/ 10096 h 268033"/>
                  <a:gd name="connsiteX3" fmla="*/ 8633 w 384644"/>
                  <a:gd name="connsiteY3" fmla="*/ 0 h 268033"/>
                  <a:gd name="connsiteX4" fmla="*/ 32635 w 384644"/>
                  <a:gd name="connsiteY4" fmla="*/ 0 h 268033"/>
                  <a:gd name="connsiteX5" fmla="*/ 44351 w 384644"/>
                  <a:gd name="connsiteY5" fmla="*/ 10096 h 268033"/>
                  <a:gd name="connsiteX6" fmla="*/ 105788 w 384644"/>
                  <a:gd name="connsiteY6" fmla="*/ 224504 h 268033"/>
                  <a:gd name="connsiteX7" fmla="*/ 171129 w 384644"/>
                  <a:gd name="connsiteY7" fmla="*/ 10096 h 268033"/>
                  <a:gd name="connsiteX8" fmla="*/ 182845 w 384644"/>
                  <a:gd name="connsiteY8" fmla="*/ 0 h 268033"/>
                  <a:gd name="connsiteX9" fmla="*/ 201799 w 384644"/>
                  <a:gd name="connsiteY9" fmla="*/ 0 h 268033"/>
                  <a:gd name="connsiteX10" fmla="*/ 213515 w 384644"/>
                  <a:gd name="connsiteY10" fmla="*/ 10096 h 268033"/>
                  <a:gd name="connsiteX11" fmla="*/ 279428 w 384644"/>
                  <a:gd name="connsiteY11" fmla="*/ 224504 h 268033"/>
                  <a:gd name="connsiteX12" fmla="*/ 340865 w 384644"/>
                  <a:gd name="connsiteY12" fmla="*/ 10096 h 268033"/>
                  <a:gd name="connsiteX13" fmla="*/ 352580 w 384644"/>
                  <a:gd name="connsiteY13" fmla="*/ 0 h 268033"/>
                  <a:gd name="connsiteX14" fmla="*/ 376012 w 384644"/>
                  <a:gd name="connsiteY14" fmla="*/ 0 h 268033"/>
                  <a:gd name="connsiteX15" fmla="*/ 384394 w 384644"/>
                  <a:gd name="connsiteY15" fmla="*/ 10096 h 268033"/>
                  <a:gd name="connsiteX16" fmla="*/ 305622 w 384644"/>
                  <a:gd name="connsiteY16" fmla="*/ 259080 h 268033"/>
                  <a:gd name="connsiteX17" fmla="*/ 291144 w 384644"/>
                  <a:gd name="connsiteY17" fmla="*/ 268034 h 268033"/>
                  <a:gd name="connsiteX18" fmla="*/ 269237 w 384644"/>
                  <a:gd name="connsiteY18" fmla="*/ 268034 h 268033"/>
                  <a:gd name="connsiteX19" fmla="*/ 255235 w 384644"/>
                  <a:gd name="connsiteY19" fmla="*/ 259080 h 268033"/>
                  <a:gd name="connsiteX20" fmla="*/ 192084 w 384644"/>
                  <a:gd name="connsiteY20" fmla="*/ 65913 h 268033"/>
                  <a:gd name="connsiteX21" fmla="*/ 129600 w 384644"/>
                  <a:gd name="connsiteY21" fmla="*/ 258509 h 268033"/>
                  <a:gd name="connsiteX22" fmla="*/ 115694 w 384644"/>
                  <a:gd name="connsiteY22" fmla="*/ 268034 h 268033"/>
                  <a:gd name="connsiteX23" fmla="*/ 93976 w 384644"/>
                  <a:gd name="connsiteY23" fmla="*/ 268034 h 268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4644" h="268033">
                    <a:moveTo>
                      <a:pt x="93976" y="268034"/>
                    </a:moveTo>
                    <a:cubicBezTo>
                      <a:pt x="86738" y="268034"/>
                      <a:pt x="82832" y="265271"/>
                      <a:pt x="79499" y="259080"/>
                    </a:cubicBezTo>
                    <a:cubicBezTo>
                      <a:pt x="51019" y="197644"/>
                      <a:pt x="16443" y="96583"/>
                      <a:pt x="251" y="10096"/>
                    </a:cubicBezTo>
                    <a:cubicBezTo>
                      <a:pt x="-892" y="3334"/>
                      <a:pt x="1870" y="0"/>
                      <a:pt x="8633" y="0"/>
                    </a:cubicBezTo>
                    <a:lnTo>
                      <a:pt x="32635" y="0"/>
                    </a:lnTo>
                    <a:cubicBezTo>
                      <a:pt x="39874" y="0"/>
                      <a:pt x="43304" y="2762"/>
                      <a:pt x="44351" y="10096"/>
                    </a:cubicBezTo>
                    <a:cubicBezTo>
                      <a:pt x="57210" y="82677"/>
                      <a:pt x="82832" y="169736"/>
                      <a:pt x="105788" y="224504"/>
                    </a:cubicBezTo>
                    <a:cubicBezTo>
                      <a:pt x="130933" y="169831"/>
                      <a:pt x="158270" y="82677"/>
                      <a:pt x="171129" y="10096"/>
                    </a:cubicBezTo>
                    <a:cubicBezTo>
                      <a:pt x="172272" y="2858"/>
                      <a:pt x="175606" y="0"/>
                      <a:pt x="182845" y="0"/>
                    </a:cubicBezTo>
                    <a:lnTo>
                      <a:pt x="201799" y="0"/>
                    </a:lnTo>
                    <a:cubicBezTo>
                      <a:pt x="209038" y="0"/>
                      <a:pt x="212373" y="2762"/>
                      <a:pt x="213515" y="10096"/>
                    </a:cubicBezTo>
                    <a:cubicBezTo>
                      <a:pt x="226945" y="82677"/>
                      <a:pt x="254282" y="169736"/>
                      <a:pt x="279428" y="224504"/>
                    </a:cubicBezTo>
                    <a:cubicBezTo>
                      <a:pt x="302288" y="169831"/>
                      <a:pt x="328006" y="82677"/>
                      <a:pt x="340865" y="10096"/>
                    </a:cubicBezTo>
                    <a:cubicBezTo>
                      <a:pt x="342008" y="2858"/>
                      <a:pt x="345341" y="0"/>
                      <a:pt x="352580" y="0"/>
                    </a:cubicBezTo>
                    <a:lnTo>
                      <a:pt x="376012" y="0"/>
                    </a:lnTo>
                    <a:cubicBezTo>
                      <a:pt x="382774" y="0"/>
                      <a:pt x="385537" y="3334"/>
                      <a:pt x="384394" y="10096"/>
                    </a:cubicBezTo>
                    <a:cubicBezTo>
                      <a:pt x="368773" y="96583"/>
                      <a:pt x="334197" y="197072"/>
                      <a:pt x="305622" y="259080"/>
                    </a:cubicBezTo>
                    <a:cubicBezTo>
                      <a:pt x="302288" y="265271"/>
                      <a:pt x="298383" y="268034"/>
                      <a:pt x="291144" y="268034"/>
                    </a:cubicBezTo>
                    <a:lnTo>
                      <a:pt x="269237" y="268034"/>
                    </a:lnTo>
                    <a:cubicBezTo>
                      <a:pt x="261997" y="268034"/>
                      <a:pt x="258092" y="265271"/>
                      <a:pt x="255235" y="259080"/>
                    </a:cubicBezTo>
                    <a:cubicBezTo>
                      <a:pt x="223421" y="184880"/>
                      <a:pt x="203324" y="124015"/>
                      <a:pt x="192084" y="65913"/>
                    </a:cubicBezTo>
                    <a:cubicBezTo>
                      <a:pt x="181511" y="124015"/>
                      <a:pt x="160842" y="184880"/>
                      <a:pt x="129600" y="258509"/>
                    </a:cubicBezTo>
                    <a:cubicBezTo>
                      <a:pt x="126838" y="265271"/>
                      <a:pt x="122933" y="268034"/>
                      <a:pt x="115694" y="268034"/>
                    </a:cubicBezTo>
                    <a:lnTo>
                      <a:pt x="93976" y="2680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10A2C75-2CE3-413A-B20E-2ADCBCD9B4E7}"/>
                  </a:ext>
                </a:extLst>
              </p:cNvPr>
              <p:cNvSpPr/>
              <p:nvPr/>
            </p:nvSpPr>
            <p:spPr>
              <a:xfrm>
                <a:off x="7972298" y="3294887"/>
                <a:ext cx="246697" cy="279177"/>
              </a:xfrm>
              <a:custGeom>
                <a:avLst/>
                <a:gdLst>
                  <a:gd name="connsiteX0" fmla="*/ 123349 w 246697"/>
                  <a:gd name="connsiteY0" fmla="*/ 279178 h 279177"/>
                  <a:gd name="connsiteX1" fmla="*/ 0 w 246697"/>
                  <a:gd name="connsiteY1" fmla="*/ 139637 h 279177"/>
                  <a:gd name="connsiteX2" fmla="*/ 123349 w 246697"/>
                  <a:gd name="connsiteY2" fmla="*/ 0 h 279177"/>
                  <a:gd name="connsiteX3" fmla="*/ 246697 w 246697"/>
                  <a:gd name="connsiteY3" fmla="*/ 139637 h 279177"/>
                  <a:gd name="connsiteX4" fmla="*/ 123349 w 246697"/>
                  <a:gd name="connsiteY4" fmla="*/ 279178 h 279177"/>
                  <a:gd name="connsiteX5" fmla="*/ 123349 w 246697"/>
                  <a:gd name="connsiteY5" fmla="*/ 244507 h 279177"/>
                  <a:gd name="connsiteX6" fmla="*/ 201453 w 246697"/>
                  <a:gd name="connsiteY6" fmla="*/ 139541 h 279177"/>
                  <a:gd name="connsiteX7" fmla="*/ 123349 w 246697"/>
                  <a:gd name="connsiteY7" fmla="*/ 34576 h 279177"/>
                  <a:gd name="connsiteX8" fmla="*/ 45244 w 246697"/>
                  <a:gd name="connsiteY8" fmla="*/ 139541 h 279177"/>
                  <a:gd name="connsiteX9" fmla="*/ 123349 w 246697"/>
                  <a:gd name="connsiteY9" fmla="*/ 244507 h 27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7" h="279177">
                    <a:moveTo>
                      <a:pt x="123349" y="279178"/>
                    </a:moveTo>
                    <a:cubicBezTo>
                      <a:pt x="35719" y="279178"/>
                      <a:pt x="0" y="211646"/>
                      <a:pt x="0" y="139637"/>
                    </a:cubicBezTo>
                    <a:cubicBezTo>
                      <a:pt x="0" y="67627"/>
                      <a:pt x="37433" y="0"/>
                      <a:pt x="123349" y="0"/>
                    </a:cubicBezTo>
                    <a:cubicBezTo>
                      <a:pt x="210978" y="0"/>
                      <a:pt x="246697" y="67532"/>
                      <a:pt x="246697" y="139637"/>
                    </a:cubicBezTo>
                    <a:cubicBezTo>
                      <a:pt x="246697" y="211550"/>
                      <a:pt x="209264" y="279178"/>
                      <a:pt x="123349" y="279178"/>
                    </a:cubicBezTo>
                    <a:close/>
                    <a:moveTo>
                      <a:pt x="123349" y="244507"/>
                    </a:moveTo>
                    <a:cubicBezTo>
                      <a:pt x="179165" y="244507"/>
                      <a:pt x="201453" y="194786"/>
                      <a:pt x="201453" y="139541"/>
                    </a:cubicBezTo>
                    <a:cubicBezTo>
                      <a:pt x="201453" y="84296"/>
                      <a:pt x="179165" y="34576"/>
                      <a:pt x="123349" y="34576"/>
                    </a:cubicBezTo>
                    <a:cubicBezTo>
                      <a:pt x="67532" y="34576"/>
                      <a:pt x="45244" y="84296"/>
                      <a:pt x="45244" y="139541"/>
                    </a:cubicBezTo>
                    <a:cubicBezTo>
                      <a:pt x="45148" y="194881"/>
                      <a:pt x="67532" y="244507"/>
                      <a:pt x="123349" y="24450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824209F-4644-45FB-B8F0-BD54E6636602}"/>
                  </a:ext>
                </a:extLst>
              </p:cNvPr>
              <p:cNvSpPr/>
              <p:nvPr/>
            </p:nvSpPr>
            <p:spPr>
              <a:xfrm>
                <a:off x="8283670" y="3294887"/>
                <a:ext cx="147902" cy="273653"/>
              </a:xfrm>
              <a:custGeom>
                <a:avLst/>
                <a:gdLst>
                  <a:gd name="connsiteX0" fmla="*/ 10096 w 147902"/>
                  <a:gd name="connsiteY0" fmla="*/ 273558 h 273653"/>
                  <a:gd name="connsiteX1" fmla="*/ 0 w 147902"/>
                  <a:gd name="connsiteY1" fmla="*/ 263462 h 273653"/>
                  <a:gd name="connsiteX2" fmla="*/ 0 w 147902"/>
                  <a:gd name="connsiteY2" fmla="*/ 15621 h 273653"/>
                  <a:gd name="connsiteX3" fmla="*/ 10096 w 147902"/>
                  <a:gd name="connsiteY3" fmla="*/ 5525 h 273653"/>
                  <a:gd name="connsiteX4" fmla="*/ 30766 w 147902"/>
                  <a:gd name="connsiteY4" fmla="*/ 5525 h 273653"/>
                  <a:gd name="connsiteX5" fmla="*/ 40862 w 147902"/>
                  <a:gd name="connsiteY5" fmla="*/ 15621 h 273653"/>
                  <a:gd name="connsiteX6" fmla="*/ 40862 w 147902"/>
                  <a:gd name="connsiteY6" fmla="*/ 40767 h 273653"/>
                  <a:gd name="connsiteX7" fmla="*/ 116777 w 147902"/>
                  <a:gd name="connsiteY7" fmla="*/ 0 h 273653"/>
                  <a:gd name="connsiteX8" fmla="*/ 140208 w 147902"/>
                  <a:gd name="connsiteY8" fmla="*/ 2858 h 273653"/>
                  <a:gd name="connsiteX9" fmla="*/ 147447 w 147902"/>
                  <a:gd name="connsiteY9" fmla="*/ 15145 h 273653"/>
                  <a:gd name="connsiteX10" fmla="*/ 142970 w 147902"/>
                  <a:gd name="connsiteY10" fmla="*/ 35814 h 273653"/>
                  <a:gd name="connsiteX11" fmla="*/ 131254 w 147902"/>
                  <a:gd name="connsiteY11" fmla="*/ 43053 h 273653"/>
                  <a:gd name="connsiteX12" fmla="*/ 107823 w 147902"/>
                  <a:gd name="connsiteY12" fmla="*/ 39719 h 273653"/>
                  <a:gd name="connsiteX13" fmla="*/ 43625 w 147902"/>
                  <a:gd name="connsiteY13" fmla="*/ 72104 h 273653"/>
                  <a:gd name="connsiteX14" fmla="*/ 43625 w 147902"/>
                  <a:gd name="connsiteY14" fmla="*/ 263557 h 273653"/>
                  <a:gd name="connsiteX15" fmla="*/ 33528 w 147902"/>
                  <a:gd name="connsiteY15" fmla="*/ 273653 h 273653"/>
                  <a:gd name="connsiteX16" fmla="*/ 10096 w 147902"/>
                  <a:gd name="connsiteY16" fmla="*/ 273653 h 27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7902" h="273653">
                    <a:moveTo>
                      <a:pt x="10096" y="273558"/>
                    </a:moveTo>
                    <a:cubicBezTo>
                      <a:pt x="2857" y="273558"/>
                      <a:pt x="0" y="270796"/>
                      <a:pt x="0" y="263462"/>
                    </a:cubicBezTo>
                    <a:lnTo>
                      <a:pt x="0" y="15621"/>
                    </a:lnTo>
                    <a:cubicBezTo>
                      <a:pt x="0" y="8382"/>
                      <a:pt x="2762" y="5525"/>
                      <a:pt x="10096" y="5525"/>
                    </a:cubicBezTo>
                    <a:lnTo>
                      <a:pt x="30766" y="5525"/>
                    </a:lnTo>
                    <a:cubicBezTo>
                      <a:pt x="38005" y="5525"/>
                      <a:pt x="40862" y="8287"/>
                      <a:pt x="40862" y="15621"/>
                    </a:cubicBezTo>
                    <a:lnTo>
                      <a:pt x="40862" y="40767"/>
                    </a:lnTo>
                    <a:cubicBezTo>
                      <a:pt x="55912" y="21241"/>
                      <a:pt x="77724" y="0"/>
                      <a:pt x="116777" y="0"/>
                    </a:cubicBezTo>
                    <a:cubicBezTo>
                      <a:pt x="124016" y="0"/>
                      <a:pt x="132397" y="572"/>
                      <a:pt x="140208" y="2858"/>
                    </a:cubicBezTo>
                    <a:cubicBezTo>
                      <a:pt x="146304" y="4477"/>
                      <a:pt x="149066" y="8954"/>
                      <a:pt x="147447" y="15145"/>
                    </a:cubicBezTo>
                    <a:lnTo>
                      <a:pt x="142970" y="35814"/>
                    </a:lnTo>
                    <a:cubicBezTo>
                      <a:pt x="141256" y="43053"/>
                      <a:pt x="138493" y="44768"/>
                      <a:pt x="131254" y="43053"/>
                    </a:cubicBezTo>
                    <a:cubicBezTo>
                      <a:pt x="123444" y="40767"/>
                      <a:pt x="115634" y="39719"/>
                      <a:pt x="107823" y="39719"/>
                    </a:cubicBezTo>
                    <a:cubicBezTo>
                      <a:pt x="86582" y="39719"/>
                      <a:pt x="60960" y="48101"/>
                      <a:pt x="43625" y="72104"/>
                    </a:cubicBezTo>
                    <a:lnTo>
                      <a:pt x="43625" y="263557"/>
                    </a:lnTo>
                    <a:cubicBezTo>
                      <a:pt x="43625" y="270796"/>
                      <a:pt x="40862" y="273653"/>
                      <a:pt x="33528" y="273653"/>
                    </a:cubicBezTo>
                    <a:lnTo>
                      <a:pt x="10096" y="27365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5A5A6C0-B92D-4FEC-9896-6AFECFE62D19}"/>
                  </a:ext>
                </a:extLst>
              </p:cNvPr>
              <p:cNvSpPr/>
              <p:nvPr/>
            </p:nvSpPr>
            <p:spPr>
              <a:xfrm>
                <a:off x="8478361" y="3167633"/>
                <a:ext cx="214021" cy="400907"/>
              </a:xfrm>
              <a:custGeom>
                <a:avLst/>
                <a:gdLst>
                  <a:gd name="connsiteX0" fmla="*/ 180404 w 214021"/>
                  <a:gd name="connsiteY0" fmla="*/ 400812 h 400907"/>
                  <a:gd name="connsiteX1" fmla="*/ 165925 w 214021"/>
                  <a:gd name="connsiteY1" fmla="*/ 391859 h 400907"/>
                  <a:gd name="connsiteX2" fmla="*/ 76581 w 214021"/>
                  <a:gd name="connsiteY2" fmla="*/ 271844 h 400907"/>
                  <a:gd name="connsiteX3" fmla="*/ 43625 w 214021"/>
                  <a:gd name="connsiteY3" fmla="*/ 295275 h 400907"/>
                  <a:gd name="connsiteX4" fmla="*/ 43625 w 214021"/>
                  <a:gd name="connsiteY4" fmla="*/ 390716 h 400907"/>
                  <a:gd name="connsiteX5" fmla="*/ 33528 w 214021"/>
                  <a:gd name="connsiteY5" fmla="*/ 400812 h 400907"/>
                  <a:gd name="connsiteX6" fmla="*/ 10096 w 214021"/>
                  <a:gd name="connsiteY6" fmla="*/ 400812 h 400907"/>
                  <a:gd name="connsiteX7" fmla="*/ 0 w 214021"/>
                  <a:gd name="connsiteY7" fmla="*/ 390716 h 400907"/>
                  <a:gd name="connsiteX8" fmla="*/ 0 w 214021"/>
                  <a:gd name="connsiteY8" fmla="*/ 10001 h 400907"/>
                  <a:gd name="connsiteX9" fmla="*/ 10096 w 214021"/>
                  <a:gd name="connsiteY9" fmla="*/ 0 h 400907"/>
                  <a:gd name="connsiteX10" fmla="*/ 33528 w 214021"/>
                  <a:gd name="connsiteY10" fmla="*/ 0 h 400907"/>
                  <a:gd name="connsiteX11" fmla="*/ 43625 w 214021"/>
                  <a:gd name="connsiteY11" fmla="*/ 10001 h 400907"/>
                  <a:gd name="connsiteX12" fmla="*/ 43625 w 214021"/>
                  <a:gd name="connsiteY12" fmla="*/ 253460 h 400907"/>
                  <a:gd name="connsiteX13" fmla="*/ 151352 w 214021"/>
                  <a:gd name="connsiteY13" fmla="*/ 141256 h 400907"/>
                  <a:gd name="connsiteX14" fmla="*/ 167544 w 214021"/>
                  <a:gd name="connsiteY14" fmla="*/ 132874 h 400907"/>
                  <a:gd name="connsiteX15" fmla="*/ 194881 w 214021"/>
                  <a:gd name="connsiteY15" fmla="*/ 132874 h 400907"/>
                  <a:gd name="connsiteX16" fmla="*/ 199358 w 214021"/>
                  <a:gd name="connsiteY16" fmla="*/ 141256 h 400907"/>
                  <a:gd name="connsiteX17" fmla="*/ 105537 w 214021"/>
                  <a:gd name="connsiteY17" fmla="*/ 248412 h 400907"/>
                  <a:gd name="connsiteX18" fmla="*/ 212693 w 214021"/>
                  <a:gd name="connsiteY18" fmla="*/ 391954 h 400907"/>
                  <a:gd name="connsiteX19" fmla="*/ 207169 w 214021"/>
                  <a:gd name="connsiteY19" fmla="*/ 400907 h 400907"/>
                  <a:gd name="connsiteX20" fmla="*/ 180404 w 214021"/>
                  <a:gd name="connsiteY20" fmla="*/ 400907 h 40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4021" h="400907">
                    <a:moveTo>
                      <a:pt x="180404" y="400812"/>
                    </a:moveTo>
                    <a:cubicBezTo>
                      <a:pt x="173164" y="400812"/>
                      <a:pt x="169259" y="398526"/>
                      <a:pt x="165925" y="391859"/>
                    </a:cubicBezTo>
                    <a:cubicBezTo>
                      <a:pt x="144685" y="352806"/>
                      <a:pt x="111728" y="305276"/>
                      <a:pt x="76581" y="271844"/>
                    </a:cubicBezTo>
                    <a:cubicBezTo>
                      <a:pt x="65913" y="280226"/>
                      <a:pt x="54769" y="288036"/>
                      <a:pt x="43625" y="295275"/>
                    </a:cubicBezTo>
                    <a:lnTo>
                      <a:pt x="43625" y="390716"/>
                    </a:lnTo>
                    <a:cubicBezTo>
                      <a:pt x="43625" y="397955"/>
                      <a:pt x="40862" y="400812"/>
                      <a:pt x="33528" y="400812"/>
                    </a:cubicBezTo>
                    <a:lnTo>
                      <a:pt x="10096" y="400812"/>
                    </a:lnTo>
                    <a:cubicBezTo>
                      <a:pt x="2857" y="400812"/>
                      <a:pt x="0" y="398050"/>
                      <a:pt x="0" y="390716"/>
                    </a:cubicBezTo>
                    <a:lnTo>
                      <a:pt x="0" y="10001"/>
                    </a:lnTo>
                    <a:cubicBezTo>
                      <a:pt x="0" y="2762"/>
                      <a:pt x="2762" y="0"/>
                      <a:pt x="10096" y="0"/>
                    </a:cubicBezTo>
                    <a:lnTo>
                      <a:pt x="33528" y="0"/>
                    </a:lnTo>
                    <a:cubicBezTo>
                      <a:pt x="40767" y="0"/>
                      <a:pt x="43625" y="2762"/>
                      <a:pt x="43625" y="10001"/>
                    </a:cubicBezTo>
                    <a:lnTo>
                      <a:pt x="43625" y="253460"/>
                    </a:lnTo>
                    <a:cubicBezTo>
                      <a:pt x="84391" y="224409"/>
                      <a:pt x="127349" y="176975"/>
                      <a:pt x="151352" y="141256"/>
                    </a:cubicBezTo>
                    <a:cubicBezTo>
                      <a:pt x="155829" y="135065"/>
                      <a:pt x="159734" y="132874"/>
                      <a:pt x="167544" y="132874"/>
                    </a:cubicBezTo>
                    <a:lnTo>
                      <a:pt x="194881" y="132874"/>
                    </a:lnTo>
                    <a:cubicBezTo>
                      <a:pt x="201073" y="132874"/>
                      <a:pt x="202692" y="136208"/>
                      <a:pt x="199358" y="141256"/>
                    </a:cubicBezTo>
                    <a:cubicBezTo>
                      <a:pt x="175355" y="178118"/>
                      <a:pt x="142399" y="215456"/>
                      <a:pt x="105537" y="248412"/>
                    </a:cubicBezTo>
                    <a:cubicBezTo>
                      <a:pt x="146875" y="286893"/>
                      <a:pt x="190405" y="344996"/>
                      <a:pt x="212693" y="391954"/>
                    </a:cubicBezTo>
                    <a:cubicBezTo>
                      <a:pt x="215551" y="397478"/>
                      <a:pt x="213836" y="400907"/>
                      <a:pt x="207169" y="400907"/>
                    </a:cubicBezTo>
                    <a:lnTo>
                      <a:pt x="180404" y="4009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930C084-B623-484C-A754-34B411C78A76}"/>
                  </a:ext>
                </a:extLst>
              </p:cNvPr>
              <p:cNvSpPr/>
              <p:nvPr/>
            </p:nvSpPr>
            <p:spPr>
              <a:xfrm>
                <a:off x="8725417" y="3294792"/>
                <a:ext cx="198427" cy="279272"/>
              </a:xfrm>
              <a:custGeom>
                <a:avLst/>
                <a:gdLst>
                  <a:gd name="connsiteX0" fmla="*/ 96320 w 198427"/>
                  <a:gd name="connsiteY0" fmla="*/ 279273 h 279272"/>
                  <a:gd name="connsiteX1" fmla="*/ 4213 w 198427"/>
                  <a:gd name="connsiteY1" fmla="*/ 250222 h 279272"/>
                  <a:gd name="connsiteX2" fmla="*/ 2594 w 198427"/>
                  <a:gd name="connsiteY2" fmla="*/ 236220 h 279272"/>
                  <a:gd name="connsiteX3" fmla="*/ 13167 w 198427"/>
                  <a:gd name="connsiteY3" fmla="*/ 222218 h 279272"/>
                  <a:gd name="connsiteX4" fmla="*/ 27168 w 198427"/>
                  <a:gd name="connsiteY4" fmla="*/ 220027 h 279272"/>
                  <a:gd name="connsiteX5" fmla="*/ 96987 w 198427"/>
                  <a:gd name="connsiteY5" fmla="*/ 243459 h 279272"/>
                  <a:gd name="connsiteX6" fmla="*/ 154994 w 198427"/>
                  <a:gd name="connsiteY6" fmla="*/ 203263 h 279272"/>
                  <a:gd name="connsiteX7" fmla="*/ 94129 w 198427"/>
                  <a:gd name="connsiteY7" fmla="*/ 156877 h 279272"/>
                  <a:gd name="connsiteX8" fmla="*/ 3070 w 198427"/>
                  <a:gd name="connsiteY8" fmla="*/ 78200 h 279272"/>
                  <a:gd name="connsiteX9" fmla="*/ 104702 w 198427"/>
                  <a:gd name="connsiteY9" fmla="*/ 0 h 279272"/>
                  <a:gd name="connsiteX10" fmla="*/ 187379 w 198427"/>
                  <a:gd name="connsiteY10" fmla="*/ 22384 h 279272"/>
                  <a:gd name="connsiteX11" fmla="*/ 190141 w 198427"/>
                  <a:gd name="connsiteY11" fmla="*/ 36385 h 279272"/>
                  <a:gd name="connsiteX12" fmla="*/ 180045 w 198427"/>
                  <a:gd name="connsiteY12" fmla="*/ 50863 h 279272"/>
                  <a:gd name="connsiteX13" fmla="*/ 166615 w 198427"/>
                  <a:gd name="connsiteY13" fmla="*/ 53626 h 279272"/>
                  <a:gd name="connsiteX14" fmla="*/ 104131 w 198427"/>
                  <a:gd name="connsiteY14" fmla="*/ 35719 h 279272"/>
                  <a:gd name="connsiteX15" fmla="*/ 46600 w 198427"/>
                  <a:gd name="connsiteY15" fmla="*/ 76486 h 279272"/>
                  <a:gd name="connsiteX16" fmla="*/ 106893 w 198427"/>
                  <a:gd name="connsiteY16" fmla="*/ 120015 h 279272"/>
                  <a:gd name="connsiteX17" fmla="*/ 198428 w 198427"/>
                  <a:gd name="connsiteY17" fmla="*/ 200406 h 279272"/>
                  <a:gd name="connsiteX18" fmla="*/ 96320 w 198427"/>
                  <a:gd name="connsiteY18" fmla="*/ 279273 h 279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8427" h="279272">
                    <a:moveTo>
                      <a:pt x="96320" y="279273"/>
                    </a:moveTo>
                    <a:cubicBezTo>
                      <a:pt x="53934" y="279273"/>
                      <a:pt x="22692" y="265843"/>
                      <a:pt x="4213" y="250222"/>
                    </a:cubicBezTo>
                    <a:cubicBezTo>
                      <a:pt x="-835" y="246316"/>
                      <a:pt x="-1311" y="241268"/>
                      <a:pt x="2594" y="236220"/>
                    </a:cubicBezTo>
                    <a:lnTo>
                      <a:pt x="13167" y="222218"/>
                    </a:lnTo>
                    <a:cubicBezTo>
                      <a:pt x="17643" y="216694"/>
                      <a:pt x="21549" y="216122"/>
                      <a:pt x="27168" y="220027"/>
                    </a:cubicBezTo>
                    <a:cubicBezTo>
                      <a:pt x="45647" y="234505"/>
                      <a:pt x="67936" y="243459"/>
                      <a:pt x="96987" y="243459"/>
                    </a:cubicBezTo>
                    <a:cubicBezTo>
                      <a:pt x="128800" y="243459"/>
                      <a:pt x="154994" y="230029"/>
                      <a:pt x="154994" y="203263"/>
                    </a:cubicBezTo>
                    <a:cubicBezTo>
                      <a:pt x="154994" y="173641"/>
                      <a:pt x="127657" y="165259"/>
                      <a:pt x="94129" y="156877"/>
                    </a:cubicBezTo>
                    <a:cubicBezTo>
                      <a:pt x="56125" y="147352"/>
                      <a:pt x="3070" y="138493"/>
                      <a:pt x="3070" y="78200"/>
                    </a:cubicBezTo>
                    <a:cubicBezTo>
                      <a:pt x="3070" y="30194"/>
                      <a:pt x="44980" y="0"/>
                      <a:pt x="104702" y="0"/>
                    </a:cubicBezTo>
                    <a:cubicBezTo>
                      <a:pt x="141564" y="0"/>
                      <a:pt x="169472" y="9525"/>
                      <a:pt x="187379" y="22384"/>
                    </a:cubicBezTo>
                    <a:cubicBezTo>
                      <a:pt x="192904" y="26289"/>
                      <a:pt x="193570" y="30766"/>
                      <a:pt x="190141" y="36385"/>
                    </a:cubicBezTo>
                    <a:lnTo>
                      <a:pt x="180045" y="50863"/>
                    </a:lnTo>
                    <a:cubicBezTo>
                      <a:pt x="176140" y="57055"/>
                      <a:pt x="172806" y="57531"/>
                      <a:pt x="166615" y="53626"/>
                    </a:cubicBezTo>
                    <a:cubicBezTo>
                      <a:pt x="150993" y="43053"/>
                      <a:pt x="130324" y="35719"/>
                      <a:pt x="104131" y="35719"/>
                    </a:cubicBezTo>
                    <a:cubicBezTo>
                      <a:pt x="66126" y="35719"/>
                      <a:pt x="46600" y="53626"/>
                      <a:pt x="46600" y="76486"/>
                    </a:cubicBezTo>
                    <a:cubicBezTo>
                      <a:pt x="46600" y="107156"/>
                      <a:pt x="74508" y="112204"/>
                      <a:pt x="106893" y="120015"/>
                    </a:cubicBezTo>
                    <a:cubicBezTo>
                      <a:pt x="149279" y="130111"/>
                      <a:pt x="198428" y="144018"/>
                      <a:pt x="198428" y="200406"/>
                    </a:cubicBezTo>
                    <a:cubicBezTo>
                      <a:pt x="198523" y="250222"/>
                      <a:pt x="153851" y="279273"/>
                      <a:pt x="96320" y="27927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311DA80-C769-4D42-B18A-E62A2F278AAF}"/>
                </a:ext>
              </a:extLst>
            </p:cNvPr>
            <p:cNvSpPr/>
            <p:nvPr/>
          </p:nvSpPr>
          <p:spPr>
            <a:xfrm>
              <a:off x="515938" y="2471737"/>
              <a:ext cx="1909857" cy="1909857"/>
            </a:xfrm>
            <a:custGeom>
              <a:avLst/>
              <a:gdLst>
                <a:gd name="connsiteX0" fmla="*/ 1169194 w 1909857"/>
                <a:gd name="connsiteY0" fmla="*/ 706279 h 1909857"/>
                <a:gd name="connsiteX1" fmla="*/ 1282732 w 1909857"/>
                <a:gd name="connsiteY1" fmla="*/ 512350 h 1909857"/>
                <a:gd name="connsiteX2" fmla="*/ 1169194 w 1909857"/>
                <a:gd name="connsiteY2" fmla="*/ 706279 h 1909857"/>
                <a:gd name="connsiteX3" fmla="*/ 669227 w 1909857"/>
                <a:gd name="connsiteY3" fmla="*/ 745998 h 1909857"/>
                <a:gd name="connsiteX4" fmla="*/ 808101 w 1909857"/>
                <a:gd name="connsiteY4" fmla="*/ 510254 h 1909857"/>
                <a:gd name="connsiteX5" fmla="*/ 669227 w 1909857"/>
                <a:gd name="connsiteY5" fmla="*/ 745998 h 1909857"/>
                <a:gd name="connsiteX6" fmla="*/ 581978 w 1909857"/>
                <a:gd name="connsiteY6" fmla="*/ 1370267 h 1909857"/>
                <a:gd name="connsiteX7" fmla="*/ 515874 w 1909857"/>
                <a:gd name="connsiteY7" fmla="*/ 1304354 h 1909857"/>
                <a:gd name="connsiteX8" fmla="*/ 792575 w 1909857"/>
                <a:gd name="connsiteY8" fmla="*/ 1023842 h 1909857"/>
                <a:gd name="connsiteX9" fmla="*/ 581978 w 1909857"/>
                <a:gd name="connsiteY9" fmla="*/ 1370267 h 1909857"/>
                <a:gd name="connsiteX10" fmla="*/ 1309402 w 1909857"/>
                <a:gd name="connsiteY10" fmla="*/ 999935 h 1909857"/>
                <a:gd name="connsiteX11" fmla="*/ 1150715 w 1909857"/>
                <a:gd name="connsiteY11" fmla="*/ 1145381 h 1909857"/>
                <a:gd name="connsiteX12" fmla="*/ 1243298 w 1909857"/>
                <a:gd name="connsiteY12" fmla="*/ 1264349 h 1909857"/>
                <a:gd name="connsiteX13" fmla="*/ 1280255 w 1909857"/>
                <a:gd name="connsiteY13" fmla="*/ 1229963 h 1909857"/>
                <a:gd name="connsiteX14" fmla="*/ 1238250 w 1909857"/>
                <a:gd name="connsiteY14" fmla="*/ 1135761 h 1909857"/>
                <a:gd name="connsiteX15" fmla="*/ 1304163 w 1909857"/>
                <a:gd name="connsiteY15" fmla="*/ 1079183 h 1909857"/>
                <a:gd name="connsiteX16" fmla="*/ 1397318 w 1909857"/>
                <a:gd name="connsiteY16" fmla="*/ 1204151 h 1909857"/>
                <a:gd name="connsiteX17" fmla="*/ 1238060 w 1909857"/>
                <a:gd name="connsiteY17" fmla="*/ 1370171 h 1909857"/>
                <a:gd name="connsiteX18" fmla="*/ 1055561 w 1909857"/>
                <a:gd name="connsiteY18" fmla="*/ 1150525 h 1909857"/>
                <a:gd name="connsiteX19" fmla="*/ 1224820 w 1909857"/>
                <a:gd name="connsiteY19" fmla="*/ 899255 h 1909857"/>
                <a:gd name="connsiteX20" fmla="*/ 1372172 w 1909857"/>
                <a:gd name="connsiteY20" fmla="*/ 859441 h 1909857"/>
                <a:gd name="connsiteX21" fmla="*/ 1294733 w 1909857"/>
                <a:gd name="connsiteY21" fmla="*/ 817531 h 1909857"/>
                <a:gd name="connsiteX22" fmla="*/ 1224343 w 1909857"/>
                <a:gd name="connsiteY22" fmla="*/ 828770 h 1909857"/>
                <a:gd name="connsiteX23" fmla="*/ 1185196 w 1909857"/>
                <a:gd name="connsiteY23" fmla="*/ 780193 h 1909857"/>
                <a:gd name="connsiteX24" fmla="*/ 1370362 w 1909857"/>
                <a:gd name="connsiteY24" fmla="*/ 528923 h 1909857"/>
                <a:gd name="connsiteX25" fmla="*/ 1277779 w 1909857"/>
                <a:gd name="connsiteY25" fmla="*/ 438912 h 1909857"/>
                <a:gd name="connsiteX26" fmla="*/ 1087279 w 1909857"/>
                <a:gd name="connsiteY26" fmla="*/ 700754 h 1909857"/>
                <a:gd name="connsiteX27" fmla="*/ 1092613 w 1909857"/>
                <a:gd name="connsiteY27" fmla="*/ 761619 h 1909857"/>
                <a:gd name="connsiteX28" fmla="*/ 880110 w 1909857"/>
                <a:gd name="connsiteY28" fmla="*/ 898588 h 1909857"/>
                <a:gd name="connsiteX29" fmla="*/ 890302 w 1909857"/>
                <a:gd name="connsiteY29" fmla="*/ 818388 h 1909857"/>
                <a:gd name="connsiteX30" fmla="*/ 965645 w 1909857"/>
                <a:gd name="connsiteY30" fmla="*/ 692849 h 1909857"/>
                <a:gd name="connsiteX31" fmla="*/ 933926 w 1909857"/>
                <a:gd name="connsiteY31" fmla="*/ 658463 h 1909857"/>
                <a:gd name="connsiteX32" fmla="*/ 830771 w 1909857"/>
                <a:gd name="connsiteY32" fmla="*/ 793337 h 1909857"/>
                <a:gd name="connsiteX33" fmla="*/ 719709 w 1909857"/>
                <a:gd name="connsiteY33" fmla="*/ 859536 h 1909857"/>
                <a:gd name="connsiteX34" fmla="*/ 674751 w 1909857"/>
                <a:gd name="connsiteY34" fmla="*/ 819817 h 1909857"/>
                <a:gd name="connsiteX35" fmla="*/ 899636 w 1909857"/>
                <a:gd name="connsiteY35" fmla="*/ 523494 h 1909857"/>
                <a:gd name="connsiteX36" fmla="*/ 809720 w 1909857"/>
                <a:gd name="connsiteY36" fmla="*/ 438817 h 1909857"/>
                <a:gd name="connsiteX37" fmla="*/ 590169 w 1909857"/>
                <a:gd name="connsiteY37" fmla="*/ 753618 h 1909857"/>
                <a:gd name="connsiteX38" fmla="*/ 531971 w 1909857"/>
                <a:gd name="connsiteY38" fmla="*/ 674275 h 1909857"/>
                <a:gd name="connsiteX39" fmla="*/ 545211 w 1909857"/>
                <a:gd name="connsiteY39" fmla="*/ 594932 h 1909857"/>
                <a:gd name="connsiteX40" fmla="*/ 524066 w 1909857"/>
                <a:gd name="connsiteY40" fmla="*/ 571119 h 1909857"/>
                <a:gd name="connsiteX41" fmla="*/ 460534 w 1909857"/>
                <a:gd name="connsiteY41" fmla="*/ 684848 h 1909857"/>
                <a:gd name="connsiteX42" fmla="*/ 592836 w 1909857"/>
                <a:gd name="connsiteY42" fmla="*/ 827723 h 1909857"/>
                <a:gd name="connsiteX43" fmla="*/ 703898 w 1909857"/>
                <a:gd name="connsiteY43" fmla="*/ 925544 h 1909857"/>
                <a:gd name="connsiteX44" fmla="*/ 809720 w 1909857"/>
                <a:gd name="connsiteY44" fmla="*/ 888587 h 1909857"/>
                <a:gd name="connsiteX45" fmla="*/ 801719 w 1909857"/>
                <a:gd name="connsiteY45" fmla="*/ 938879 h 1909857"/>
                <a:gd name="connsiteX46" fmla="*/ 523970 w 1909857"/>
                <a:gd name="connsiteY46" fmla="*/ 1110806 h 1909857"/>
                <a:gd name="connsiteX47" fmla="*/ 428720 w 1909857"/>
                <a:gd name="connsiteY47" fmla="*/ 1298639 h 1909857"/>
                <a:gd name="connsiteX48" fmla="*/ 582168 w 1909857"/>
                <a:gd name="connsiteY48" fmla="*/ 1451991 h 1909857"/>
                <a:gd name="connsiteX49" fmla="*/ 841438 w 1909857"/>
                <a:gd name="connsiteY49" fmla="*/ 1219200 h 1909857"/>
                <a:gd name="connsiteX50" fmla="*/ 876395 w 1909857"/>
                <a:gd name="connsiteY50" fmla="*/ 978694 h 1909857"/>
                <a:gd name="connsiteX51" fmla="*/ 1119188 w 1909857"/>
                <a:gd name="connsiteY51" fmla="*/ 825151 h 1909857"/>
                <a:gd name="connsiteX52" fmla="*/ 1145667 w 1909857"/>
                <a:gd name="connsiteY52" fmla="*/ 856869 h 1909857"/>
                <a:gd name="connsiteX53" fmla="*/ 957929 w 1909857"/>
                <a:gd name="connsiteY53" fmla="*/ 1161002 h 1909857"/>
                <a:gd name="connsiteX54" fmla="*/ 1233011 w 1909857"/>
                <a:gd name="connsiteY54" fmla="*/ 1451991 h 1909857"/>
                <a:gd name="connsiteX55" fmla="*/ 1487043 w 1909857"/>
                <a:gd name="connsiteY55" fmla="*/ 1208723 h 1909857"/>
                <a:gd name="connsiteX56" fmla="*/ 1309402 w 1909857"/>
                <a:gd name="connsiteY56" fmla="*/ 999935 h 1909857"/>
                <a:gd name="connsiteX57" fmla="*/ 1764125 w 1909857"/>
                <a:gd name="connsiteY57" fmla="*/ 1227106 h 1909857"/>
                <a:gd name="connsiteX58" fmla="*/ 1759268 w 1909857"/>
                <a:gd name="connsiteY58" fmla="*/ 1228154 h 1909857"/>
                <a:gd name="connsiteX59" fmla="*/ 1756410 w 1909857"/>
                <a:gd name="connsiteY59" fmla="*/ 1224725 h 1909857"/>
                <a:gd name="connsiteX60" fmla="*/ 1788224 w 1909857"/>
                <a:gd name="connsiteY60" fmla="*/ 1021080 h 1909857"/>
                <a:gd name="connsiteX61" fmla="*/ 1679829 w 1909857"/>
                <a:gd name="connsiteY61" fmla="*/ 833247 h 1909857"/>
                <a:gd name="connsiteX62" fmla="*/ 1616297 w 1909857"/>
                <a:gd name="connsiteY62" fmla="*/ 899351 h 1909857"/>
                <a:gd name="connsiteX63" fmla="*/ 1703546 w 1909857"/>
                <a:gd name="connsiteY63" fmla="*/ 1132142 h 1909857"/>
                <a:gd name="connsiteX64" fmla="*/ 1669161 w 1909857"/>
                <a:gd name="connsiteY64" fmla="*/ 1322546 h 1909857"/>
                <a:gd name="connsiteX65" fmla="*/ 954977 w 1909857"/>
                <a:gd name="connsiteY65" fmla="*/ 1806512 h 1909857"/>
                <a:gd name="connsiteX66" fmla="*/ 685419 w 1909857"/>
                <a:gd name="connsiteY66" fmla="*/ 1764411 h 1909857"/>
                <a:gd name="connsiteX67" fmla="*/ 684181 w 1909857"/>
                <a:gd name="connsiteY67" fmla="*/ 1759172 h 1909857"/>
                <a:gd name="connsiteX68" fmla="*/ 688086 w 1909857"/>
                <a:gd name="connsiteY68" fmla="*/ 1756505 h 1909857"/>
                <a:gd name="connsiteX69" fmla="*/ 891540 w 1909857"/>
                <a:gd name="connsiteY69" fmla="*/ 1788128 h 1909857"/>
                <a:gd name="connsiteX70" fmla="*/ 1076706 w 1909857"/>
                <a:gd name="connsiteY70" fmla="*/ 1682210 h 1909857"/>
                <a:gd name="connsiteX71" fmla="*/ 1010507 w 1909857"/>
                <a:gd name="connsiteY71" fmla="*/ 1616202 h 1909857"/>
                <a:gd name="connsiteX72" fmla="*/ 780383 w 1909857"/>
                <a:gd name="connsiteY72" fmla="*/ 1706118 h 1909857"/>
                <a:gd name="connsiteX73" fmla="*/ 587312 w 1909857"/>
                <a:gd name="connsiteY73" fmla="*/ 1671733 h 1909857"/>
                <a:gd name="connsiteX74" fmla="*/ 103251 w 1909857"/>
                <a:gd name="connsiteY74" fmla="*/ 954881 h 1909857"/>
                <a:gd name="connsiteX75" fmla="*/ 145923 w 1909857"/>
                <a:gd name="connsiteY75" fmla="*/ 685324 h 1909857"/>
                <a:gd name="connsiteX76" fmla="*/ 150590 w 1909857"/>
                <a:gd name="connsiteY76" fmla="*/ 684562 h 1909857"/>
                <a:gd name="connsiteX77" fmla="*/ 153353 w 1909857"/>
                <a:gd name="connsiteY77" fmla="*/ 687991 h 1909857"/>
                <a:gd name="connsiteX78" fmla="*/ 121730 w 1909857"/>
                <a:gd name="connsiteY78" fmla="*/ 891445 h 1909857"/>
                <a:gd name="connsiteX79" fmla="*/ 230124 w 1909857"/>
                <a:gd name="connsiteY79" fmla="*/ 1076611 h 1909857"/>
                <a:gd name="connsiteX80" fmla="*/ 293656 w 1909857"/>
                <a:gd name="connsiteY80" fmla="*/ 1013174 h 1909857"/>
                <a:gd name="connsiteX81" fmla="*/ 206407 w 1909857"/>
                <a:gd name="connsiteY81" fmla="*/ 780383 h 1909857"/>
                <a:gd name="connsiteX82" fmla="*/ 240792 w 1909857"/>
                <a:gd name="connsiteY82" fmla="*/ 587216 h 1909857"/>
                <a:gd name="connsiteX83" fmla="*/ 955072 w 1909857"/>
                <a:gd name="connsiteY83" fmla="*/ 103156 h 1909857"/>
                <a:gd name="connsiteX84" fmla="*/ 1224820 w 1909857"/>
                <a:gd name="connsiteY84" fmla="*/ 148114 h 1909857"/>
                <a:gd name="connsiteX85" fmla="*/ 1225582 w 1909857"/>
                <a:gd name="connsiteY85" fmla="*/ 152876 h 1909857"/>
                <a:gd name="connsiteX86" fmla="*/ 1222153 w 1909857"/>
                <a:gd name="connsiteY86" fmla="*/ 155543 h 1909857"/>
                <a:gd name="connsiteX87" fmla="*/ 1018413 w 1909857"/>
                <a:gd name="connsiteY87" fmla="*/ 121730 h 1909857"/>
                <a:gd name="connsiteX88" fmla="*/ 833342 w 1909857"/>
                <a:gd name="connsiteY88" fmla="*/ 230219 h 1909857"/>
                <a:gd name="connsiteX89" fmla="*/ 899446 w 1909857"/>
                <a:gd name="connsiteY89" fmla="*/ 293656 h 1909857"/>
                <a:gd name="connsiteX90" fmla="*/ 1129570 w 1909857"/>
                <a:gd name="connsiteY90" fmla="*/ 206407 h 1909857"/>
                <a:gd name="connsiteX91" fmla="*/ 1322642 w 1909857"/>
                <a:gd name="connsiteY91" fmla="*/ 240792 h 1909857"/>
                <a:gd name="connsiteX92" fmla="*/ 1806702 w 1909857"/>
                <a:gd name="connsiteY92" fmla="*/ 954977 h 1909857"/>
                <a:gd name="connsiteX93" fmla="*/ 1764125 w 1909857"/>
                <a:gd name="connsiteY93" fmla="*/ 1227106 h 1909857"/>
                <a:gd name="connsiteX94" fmla="*/ 954977 w 1909857"/>
                <a:gd name="connsiteY94" fmla="*/ 44958 h 1909857"/>
                <a:gd name="connsiteX95" fmla="*/ 44958 w 1909857"/>
                <a:gd name="connsiteY95" fmla="*/ 954881 h 1909857"/>
                <a:gd name="connsiteX96" fmla="*/ 954977 w 1909857"/>
                <a:gd name="connsiteY96" fmla="*/ 1864805 h 1909857"/>
                <a:gd name="connsiteX97" fmla="*/ 1864805 w 1909857"/>
                <a:gd name="connsiteY97" fmla="*/ 954881 h 1909857"/>
                <a:gd name="connsiteX98" fmla="*/ 954977 w 1909857"/>
                <a:gd name="connsiteY98" fmla="*/ 44958 h 1909857"/>
                <a:gd name="connsiteX99" fmla="*/ 954977 w 1909857"/>
                <a:gd name="connsiteY99" fmla="*/ 1909858 h 1909857"/>
                <a:gd name="connsiteX100" fmla="*/ 0 w 1909857"/>
                <a:gd name="connsiteY100" fmla="*/ 954881 h 1909857"/>
                <a:gd name="connsiteX101" fmla="*/ 954977 w 1909857"/>
                <a:gd name="connsiteY101" fmla="*/ 0 h 1909857"/>
                <a:gd name="connsiteX102" fmla="*/ 1909858 w 1909857"/>
                <a:gd name="connsiteY102" fmla="*/ 954881 h 1909857"/>
                <a:gd name="connsiteX103" fmla="*/ 954977 w 1909857"/>
                <a:gd name="connsiteY103" fmla="*/ 1909858 h 190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909857" h="1909857">
                  <a:moveTo>
                    <a:pt x="1169194" y="706279"/>
                  </a:moveTo>
                  <a:cubicBezTo>
                    <a:pt x="1169194" y="597789"/>
                    <a:pt x="1242536" y="492347"/>
                    <a:pt x="1282732" y="512350"/>
                  </a:cubicBezTo>
                  <a:cubicBezTo>
                    <a:pt x="1328452" y="535210"/>
                    <a:pt x="1248632" y="637508"/>
                    <a:pt x="1169194" y="706279"/>
                  </a:cubicBezTo>
                  <a:moveTo>
                    <a:pt x="669227" y="745998"/>
                  </a:moveTo>
                  <a:cubicBezTo>
                    <a:pt x="669227" y="658749"/>
                    <a:pt x="755428" y="492728"/>
                    <a:pt x="808101" y="510254"/>
                  </a:cubicBezTo>
                  <a:cubicBezTo>
                    <a:pt x="870204" y="530924"/>
                    <a:pt x="756571" y="698278"/>
                    <a:pt x="669227" y="745998"/>
                  </a:cubicBezTo>
                  <a:close/>
                  <a:moveTo>
                    <a:pt x="581978" y="1370267"/>
                  </a:moveTo>
                  <a:cubicBezTo>
                    <a:pt x="542354" y="1372076"/>
                    <a:pt x="515874" y="1346740"/>
                    <a:pt x="515874" y="1304354"/>
                  </a:cubicBezTo>
                  <a:cubicBezTo>
                    <a:pt x="515874" y="1190625"/>
                    <a:pt x="673513" y="1082040"/>
                    <a:pt x="792575" y="1023842"/>
                  </a:cubicBezTo>
                  <a:cubicBezTo>
                    <a:pt x="771430" y="1182529"/>
                    <a:pt x="717899" y="1364075"/>
                    <a:pt x="581978" y="1370267"/>
                  </a:cubicBezTo>
                  <a:close/>
                  <a:moveTo>
                    <a:pt x="1309402" y="999935"/>
                  </a:moveTo>
                  <a:cubicBezTo>
                    <a:pt x="1219581" y="999935"/>
                    <a:pt x="1150715" y="1066133"/>
                    <a:pt x="1150715" y="1145381"/>
                  </a:cubicBezTo>
                  <a:cubicBezTo>
                    <a:pt x="1150715" y="1211580"/>
                    <a:pt x="1190339" y="1264349"/>
                    <a:pt x="1243298" y="1264349"/>
                  </a:cubicBezTo>
                  <a:cubicBezTo>
                    <a:pt x="1261872" y="1264349"/>
                    <a:pt x="1280255" y="1253776"/>
                    <a:pt x="1280255" y="1229963"/>
                  </a:cubicBezTo>
                  <a:cubicBezTo>
                    <a:pt x="1280255" y="1195578"/>
                    <a:pt x="1234726" y="1187196"/>
                    <a:pt x="1238250" y="1135761"/>
                  </a:cubicBezTo>
                  <a:cubicBezTo>
                    <a:pt x="1240441" y="1101852"/>
                    <a:pt x="1272445" y="1079183"/>
                    <a:pt x="1304163" y="1079183"/>
                  </a:cubicBezTo>
                  <a:cubicBezTo>
                    <a:pt x="1367695" y="1079183"/>
                    <a:pt x="1397318" y="1140714"/>
                    <a:pt x="1397318" y="1204151"/>
                  </a:cubicBezTo>
                  <a:cubicBezTo>
                    <a:pt x="1394651" y="1302068"/>
                    <a:pt x="1322642" y="1370171"/>
                    <a:pt x="1238060" y="1370171"/>
                  </a:cubicBezTo>
                  <a:cubicBezTo>
                    <a:pt x="1126903" y="1370171"/>
                    <a:pt x="1055561" y="1264349"/>
                    <a:pt x="1055561" y="1150525"/>
                  </a:cubicBezTo>
                  <a:cubicBezTo>
                    <a:pt x="1055561" y="981265"/>
                    <a:pt x="1166622" y="915067"/>
                    <a:pt x="1224820" y="899255"/>
                  </a:cubicBezTo>
                  <a:cubicBezTo>
                    <a:pt x="1225391" y="899160"/>
                    <a:pt x="1377029" y="926306"/>
                    <a:pt x="1372172" y="859441"/>
                  </a:cubicBezTo>
                  <a:cubicBezTo>
                    <a:pt x="1370171" y="830104"/>
                    <a:pt x="1326356" y="818864"/>
                    <a:pt x="1294733" y="817531"/>
                  </a:cubicBezTo>
                  <a:cubicBezTo>
                    <a:pt x="1259586" y="816102"/>
                    <a:pt x="1224343" y="828770"/>
                    <a:pt x="1224343" y="828770"/>
                  </a:cubicBezTo>
                  <a:cubicBezTo>
                    <a:pt x="1205865" y="819436"/>
                    <a:pt x="1193102" y="801243"/>
                    <a:pt x="1185196" y="780193"/>
                  </a:cubicBezTo>
                  <a:cubicBezTo>
                    <a:pt x="1293590" y="698183"/>
                    <a:pt x="1370362" y="618839"/>
                    <a:pt x="1370362" y="528923"/>
                  </a:cubicBezTo>
                  <a:cubicBezTo>
                    <a:pt x="1370362" y="481298"/>
                    <a:pt x="1338643" y="438912"/>
                    <a:pt x="1277779" y="438912"/>
                  </a:cubicBezTo>
                  <a:cubicBezTo>
                    <a:pt x="1169384" y="438912"/>
                    <a:pt x="1087279" y="576453"/>
                    <a:pt x="1087279" y="700754"/>
                  </a:cubicBezTo>
                  <a:cubicBezTo>
                    <a:pt x="1087279" y="721900"/>
                    <a:pt x="1087279" y="743140"/>
                    <a:pt x="1092613" y="761619"/>
                  </a:cubicBezTo>
                  <a:cubicBezTo>
                    <a:pt x="1023842" y="811911"/>
                    <a:pt x="972693" y="843058"/>
                    <a:pt x="880110" y="898588"/>
                  </a:cubicBezTo>
                  <a:cubicBezTo>
                    <a:pt x="880110" y="886968"/>
                    <a:pt x="882491" y="857155"/>
                    <a:pt x="890302" y="818388"/>
                  </a:cubicBezTo>
                  <a:cubicBezTo>
                    <a:pt x="922020" y="784003"/>
                    <a:pt x="965645" y="732568"/>
                    <a:pt x="965645" y="692849"/>
                  </a:cubicBezTo>
                  <a:cubicBezTo>
                    <a:pt x="965645" y="674370"/>
                    <a:pt x="955167" y="658463"/>
                    <a:pt x="933926" y="658463"/>
                  </a:cubicBezTo>
                  <a:cubicBezTo>
                    <a:pt x="881063" y="658463"/>
                    <a:pt x="841343" y="737807"/>
                    <a:pt x="830771" y="793337"/>
                  </a:cubicBezTo>
                  <a:cubicBezTo>
                    <a:pt x="806958" y="822388"/>
                    <a:pt x="759333" y="859536"/>
                    <a:pt x="719709" y="859536"/>
                  </a:cubicBezTo>
                  <a:cubicBezTo>
                    <a:pt x="687991" y="859536"/>
                    <a:pt x="677418" y="830390"/>
                    <a:pt x="674751" y="819817"/>
                  </a:cubicBezTo>
                  <a:cubicBezTo>
                    <a:pt x="775335" y="785336"/>
                    <a:pt x="899636" y="647890"/>
                    <a:pt x="899636" y="523494"/>
                  </a:cubicBezTo>
                  <a:cubicBezTo>
                    <a:pt x="899636" y="497015"/>
                    <a:pt x="889063" y="438817"/>
                    <a:pt x="809720" y="438817"/>
                  </a:cubicBezTo>
                  <a:cubicBezTo>
                    <a:pt x="690658" y="438817"/>
                    <a:pt x="590169" y="616077"/>
                    <a:pt x="590169" y="753618"/>
                  </a:cubicBezTo>
                  <a:cubicBezTo>
                    <a:pt x="547783" y="753618"/>
                    <a:pt x="531971" y="708660"/>
                    <a:pt x="531971" y="674275"/>
                  </a:cubicBezTo>
                  <a:cubicBezTo>
                    <a:pt x="531971" y="639890"/>
                    <a:pt x="545211" y="605504"/>
                    <a:pt x="545211" y="594932"/>
                  </a:cubicBezTo>
                  <a:cubicBezTo>
                    <a:pt x="545211" y="584359"/>
                    <a:pt x="539877" y="571119"/>
                    <a:pt x="524066" y="571119"/>
                  </a:cubicBezTo>
                  <a:cubicBezTo>
                    <a:pt x="484346" y="571119"/>
                    <a:pt x="460534" y="624078"/>
                    <a:pt x="460534" y="684848"/>
                  </a:cubicBezTo>
                  <a:cubicBezTo>
                    <a:pt x="463201" y="769525"/>
                    <a:pt x="518732" y="822388"/>
                    <a:pt x="592836" y="827723"/>
                  </a:cubicBezTo>
                  <a:cubicBezTo>
                    <a:pt x="603409" y="878015"/>
                    <a:pt x="648367" y="925544"/>
                    <a:pt x="703898" y="925544"/>
                  </a:cubicBezTo>
                  <a:cubicBezTo>
                    <a:pt x="738378" y="925544"/>
                    <a:pt x="780574" y="914972"/>
                    <a:pt x="809720" y="888587"/>
                  </a:cubicBezTo>
                  <a:cubicBezTo>
                    <a:pt x="807053" y="907161"/>
                    <a:pt x="804482" y="922973"/>
                    <a:pt x="801719" y="938879"/>
                  </a:cubicBezTo>
                  <a:cubicBezTo>
                    <a:pt x="685324" y="999744"/>
                    <a:pt x="600742" y="1042035"/>
                    <a:pt x="523970" y="1110806"/>
                  </a:cubicBezTo>
                  <a:cubicBezTo>
                    <a:pt x="463106" y="1166432"/>
                    <a:pt x="428720" y="1240441"/>
                    <a:pt x="428720" y="1298639"/>
                  </a:cubicBezTo>
                  <a:cubicBezTo>
                    <a:pt x="428720" y="1377982"/>
                    <a:pt x="479012" y="1451991"/>
                    <a:pt x="582168" y="1451991"/>
                  </a:cubicBezTo>
                  <a:cubicBezTo>
                    <a:pt x="703802" y="1451991"/>
                    <a:pt x="796481" y="1354169"/>
                    <a:pt x="841438" y="1219200"/>
                  </a:cubicBezTo>
                  <a:cubicBezTo>
                    <a:pt x="862679" y="1155764"/>
                    <a:pt x="871061" y="1063371"/>
                    <a:pt x="876395" y="978694"/>
                  </a:cubicBezTo>
                  <a:cubicBezTo>
                    <a:pt x="998125" y="909923"/>
                    <a:pt x="1055751" y="870109"/>
                    <a:pt x="1119188" y="825151"/>
                  </a:cubicBezTo>
                  <a:cubicBezTo>
                    <a:pt x="1127093" y="838390"/>
                    <a:pt x="1135190" y="848963"/>
                    <a:pt x="1145667" y="856869"/>
                  </a:cubicBezTo>
                  <a:cubicBezTo>
                    <a:pt x="1090136" y="886015"/>
                    <a:pt x="957929" y="968026"/>
                    <a:pt x="957929" y="1161002"/>
                  </a:cubicBezTo>
                  <a:cubicBezTo>
                    <a:pt x="957929" y="1298639"/>
                    <a:pt x="1050512" y="1451991"/>
                    <a:pt x="1233011" y="1451991"/>
                  </a:cubicBezTo>
                  <a:cubicBezTo>
                    <a:pt x="1383792" y="1451991"/>
                    <a:pt x="1487043" y="1327785"/>
                    <a:pt x="1487043" y="1208723"/>
                  </a:cubicBezTo>
                  <a:cubicBezTo>
                    <a:pt x="1486662" y="1100423"/>
                    <a:pt x="1425797" y="999935"/>
                    <a:pt x="1309402" y="999935"/>
                  </a:cubicBezTo>
                  <a:close/>
                  <a:moveTo>
                    <a:pt x="1764125" y="1227106"/>
                  </a:moveTo>
                  <a:cubicBezTo>
                    <a:pt x="1763649" y="1227963"/>
                    <a:pt x="1762125" y="1229201"/>
                    <a:pt x="1759268" y="1228154"/>
                  </a:cubicBezTo>
                  <a:cubicBezTo>
                    <a:pt x="1757077" y="1227296"/>
                    <a:pt x="1756315" y="1226153"/>
                    <a:pt x="1756410" y="1224725"/>
                  </a:cubicBezTo>
                  <a:cubicBezTo>
                    <a:pt x="1756601" y="1223201"/>
                    <a:pt x="1788414" y="1129094"/>
                    <a:pt x="1788224" y="1021080"/>
                  </a:cubicBezTo>
                  <a:cubicBezTo>
                    <a:pt x="1787843" y="904685"/>
                    <a:pt x="1740599" y="833247"/>
                    <a:pt x="1679829" y="833247"/>
                  </a:cubicBezTo>
                  <a:cubicBezTo>
                    <a:pt x="1642777" y="833247"/>
                    <a:pt x="1616297" y="859727"/>
                    <a:pt x="1616297" y="899351"/>
                  </a:cubicBezTo>
                  <a:cubicBezTo>
                    <a:pt x="1616297" y="970788"/>
                    <a:pt x="1703546" y="976027"/>
                    <a:pt x="1703546" y="1132142"/>
                  </a:cubicBezTo>
                  <a:cubicBezTo>
                    <a:pt x="1703546" y="1195578"/>
                    <a:pt x="1690307" y="1256348"/>
                    <a:pt x="1669161" y="1322546"/>
                  </a:cubicBezTo>
                  <a:cubicBezTo>
                    <a:pt x="1571244" y="1653159"/>
                    <a:pt x="1259110" y="1806512"/>
                    <a:pt x="954977" y="1806512"/>
                  </a:cubicBezTo>
                  <a:cubicBezTo>
                    <a:pt x="814769" y="1806512"/>
                    <a:pt x="715137" y="1777746"/>
                    <a:pt x="685419" y="1764411"/>
                  </a:cubicBezTo>
                  <a:cubicBezTo>
                    <a:pt x="684181" y="1763839"/>
                    <a:pt x="683228" y="1761458"/>
                    <a:pt x="684181" y="1759172"/>
                  </a:cubicBezTo>
                  <a:cubicBezTo>
                    <a:pt x="684848" y="1757267"/>
                    <a:pt x="686943" y="1755934"/>
                    <a:pt x="688086" y="1756505"/>
                  </a:cubicBezTo>
                  <a:cubicBezTo>
                    <a:pt x="700183" y="1761268"/>
                    <a:pt x="785717" y="1788128"/>
                    <a:pt x="891540" y="1788128"/>
                  </a:cubicBezTo>
                  <a:cubicBezTo>
                    <a:pt x="1007936" y="1788128"/>
                    <a:pt x="1076706" y="1740599"/>
                    <a:pt x="1076706" y="1682210"/>
                  </a:cubicBezTo>
                  <a:cubicBezTo>
                    <a:pt x="1076706" y="1645253"/>
                    <a:pt x="1047655" y="1616202"/>
                    <a:pt x="1010507" y="1616202"/>
                  </a:cubicBezTo>
                  <a:cubicBezTo>
                    <a:pt x="939070" y="1616202"/>
                    <a:pt x="933736" y="1706118"/>
                    <a:pt x="780383" y="1706118"/>
                  </a:cubicBezTo>
                  <a:cubicBezTo>
                    <a:pt x="714280" y="1706118"/>
                    <a:pt x="656082" y="1692974"/>
                    <a:pt x="587312" y="1671733"/>
                  </a:cubicBezTo>
                  <a:cubicBezTo>
                    <a:pt x="259271" y="1571244"/>
                    <a:pt x="102965" y="1261682"/>
                    <a:pt x="103251" y="954881"/>
                  </a:cubicBezTo>
                  <a:cubicBezTo>
                    <a:pt x="103346" y="805529"/>
                    <a:pt x="145256" y="686467"/>
                    <a:pt x="145923" y="685324"/>
                  </a:cubicBezTo>
                  <a:cubicBezTo>
                    <a:pt x="146399" y="684562"/>
                    <a:pt x="148304" y="683705"/>
                    <a:pt x="150590" y="684562"/>
                  </a:cubicBezTo>
                  <a:cubicBezTo>
                    <a:pt x="152972" y="685324"/>
                    <a:pt x="153638" y="687419"/>
                    <a:pt x="153353" y="687991"/>
                  </a:cubicBezTo>
                  <a:cubicBezTo>
                    <a:pt x="149447" y="700373"/>
                    <a:pt x="121730" y="785717"/>
                    <a:pt x="121730" y="891445"/>
                  </a:cubicBezTo>
                  <a:cubicBezTo>
                    <a:pt x="121730" y="1007936"/>
                    <a:pt x="169355" y="1076611"/>
                    <a:pt x="230124" y="1076611"/>
                  </a:cubicBezTo>
                  <a:cubicBezTo>
                    <a:pt x="264509" y="1076611"/>
                    <a:pt x="293656" y="1050131"/>
                    <a:pt x="293656" y="1013174"/>
                  </a:cubicBezTo>
                  <a:cubicBezTo>
                    <a:pt x="293656" y="941737"/>
                    <a:pt x="206407" y="933831"/>
                    <a:pt x="206407" y="780383"/>
                  </a:cubicBezTo>
                  <a:cubicBezTo>
                    <a:pt x="206407" y="714185"/>
                    <a:pt x="219647" y="655987"/>
                    <a:pt x="240792" y="587216"/>
                  </a:cubicBezTo>
                  <a:cubicBezTo>
                    <a:pt x="341281" y="259175"/>
                    <a:pt x="650843" y="105442"/>
                    <a:pt x="955072" y="103156"/>
                  </a:cubicBezTo>
                  <a:cubicBezTo>
                    <a:pt x="1096423" y="102108"/>
                    <a:pt x="1220153" y="144399"/>
                    <a:pt x="1224820" y="148114"/>
                  </a:cubicBezTo>
                  <a:cubicBezTo>
                    <a:pt x="1225582" y="148781"/>
                    <a:pt x="1226534" y="150686"/>
                    <a:pt x="1225582" y="152876"/>
                  </a:cubicBezTo>
                  <a:cubicBezTo>
                    <a:pt x="1224629" y="155353"/>
                    <a:pt x="1223010" y="155639"/>
                    <a:pt x="1222153" y="155543"/>
                  </a:cubicBezTo>
                  <a:cubicBezTo>
                    <a:pt x="1220629" y="155353"/>
                    <a:pt x="1140238" y="121730"/>
                    <a:pt x="1018413" y="121730"/>
                  </a:cubicBezTo>
                  <a:cubicBezTo>
                    <a:pt x="904780" y="121634"/>
                    <a:pt x="833342" y="169259"/>
                    <a:pt x="833342" y="230219"/>
                  </a:cubicBezTo>
                  <a:cubicBezTo>
                    <a:pt x="833342" y="264605"/>
                    <a:pt x="859727" y="293656"/>
                    <a:pt x="899446" y="293656"/>
                  </a:cubicBezTo>
                  <a:cubicBezTo>
                    <a:pt x="970883" y="293656"/>
                    <a:pt x="976217" y="206407"/>
                    <a:pt x="1129570" y="206407"/>
                  </a:cubicBezTo>
                  <a:cubicBezTo>
                    <a:pt x="1195769" y="206407"/>
                    <a:pt x="1253871" y="219647"/>
                    <a:pt x="1322642" y="240792"/>
                  </a:cubicBezTo>
                  <a:cubicBezTo>
                    <a:pt x="1653350" y="341281"/>
                    <a:pt x="1803940" y="653510"/>
                    <a:pt x="1806702" y="954977"/>
                  </a:cubicBezTo>
                  <a:cubicBezTo>
                    <a:pt x="1808131" y="1109377"/>
                    <a:pt x="1764602" y="1226344"/>
                    <a:pt x="1764125" y="1227106"/>
                  </a:cubicBezTo>
                  <a:close/>
                  <a:moveTo>
                    <a:pt x="954977" y="44958"/>
                  </a:moveTo>
                  <a:cubicBezTo>
                    <a:pt x="452342" y="44958"/>
                    <a:pt x="44958" y="452342"/>
                    <a:pt x="44958" y="954881"/>
                  </a:cubicBezTo>
                  <a:cubicBezTo>
                    <a:pt x="44958" y="1457516"/>
                    <a:pt x="452438" y="1864805"/>
                    <a:pt x="954977" y="1864805"/>
                  </a:cubicBezTo>
                  <a:cubicBezTo>
                    <a:pt x="1457516" y="1864805"/>
                    <a:pt x="1864805" y="1457516"/>
                    <a:pt x="1864805" y="954881"/>
                  </a:cubicBezTo>
                  <a:cubicBezTo>
                    <a:pt x="1864805" y="455009"/>
                    <a:pt x="1457516" y="44958"/>
                    <a:pt x="954977" y="44958"/>
                  </a:cubicBezTo>
                  <a:close/>
                  <a:moveTo>
                    <a:pt x="954977" y="1909858"/>
                  </a:moveTo>
                  <a:cubicBezTo>
                    <a:pt x="428530" y="1909858"/>
                    <a:pt x="0" y="1483995"/>
                    <a:pt x="0" y="954881"/>
                  </a:cubicBezTo>
                  <a:cubicBezTo>
                    <a:pt x="0" y="428530"/>
                    <a:pt x="428530" y="0"/>
                    <a:pt x="954977" y="0"/>
                  </a:cubicBezTo>
                  <a:cubicBezTo>
                    <a:pt x="1481233" y="0"/>
                    <a:pt x="1909858" y="428530"/>
                    <a:pt x="1909858" y="954881"/>
                  </a:cubicBezTo>
                  <a:cubicBezTo>
                    <a:pt x="1909858" y="1483995"/>
                    <a:pt x="1481233" y="1909858"/>
                    <a:pt x="954977" y="1909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65483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nogra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2BCCCB42-DBB6-4C8E-828D-6493684B084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734718" y="2068512"/>
            <a:ext cx="2722563" cy="2720975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30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linical Image Slide_white logo">
    <p:bg>
      <p:bgPr>
        <a:solidFill>
          <a:srgbClr val="00000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B89D84-B2B9-4388-B961-BEF9B28AD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7163" y="1262184"/>
            <a:ext cx="2295144" cy="4846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&lt;System Name&gt;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66190-A8E4-4044-B087-73F009582A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5939" y="6374282"/>
            <a:ext cx="398332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60F0D-CE81-A345-8AC1-A06034C67D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79026A0-F671-4BF4-95E4-D088728E58D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5AABDFB-1990-4A0E-B74E-8752723298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75012" y="219625"/>
            <a:ext cx="7873251" cy="18386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cap="all" baseline="0">
                <a:solidFill>
                  <a:schemeClr val="accent5"/>
                </a:solidFill>
                <a:latin typeface="GE Inspira Sans" panose="020B05030600000000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&lt;facility name, city, state, country, contributing physician/physicist&gt;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481122-DA57-4C96-ADF6-24CE54D8E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490697"/>
            <a:ext cx="10515600" cy="457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chemeClr val="bg1"/>
                </a:solidFill>
                <a:latin typeface="GE Inspira Sans" panose="020B05030600000000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&lt;Study Name&gt;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B49145-25A9-4F91-81DF-FF211F3BF7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7742" y="2061102"/>
            <a:ext cx="2312494" cy="120394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3088" algn="l"/>
              </a:tabLst>
              <a:defRPr sz="1200">
                <a:solidFill>
                  <a:schemeClr val="bg1"/>
                </a:solidFill>
                <a:latin typeface="GE Inspira Sans" panose="020B05030600000000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&lt;Dose&gt;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mCi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/MBq &lt;Isotope&gt;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&lt;Acquisition&gt; &lt;X&gt; 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&lt;Acquisition&gt; &lt;X&gt; 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&lt;XXX&gt; kV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&lt;00&gt; mA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CTDI &lt;X.XX&gt;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mGY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 Inspira Sans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BB9C40-D424-414D-A5A5-051C78DB83CC}"/>
              </a:ext>
            </a:extLst>
          </p:cNvPr>
          <p:cNvSpPr txBox="1"/>
          <p:nvPr userDrawn="1"/>
        </p:nvSpPr>
        <p:spPr>
          <a:xfrm>
            <a:off x="277906" y="1820148"/>
            <a:ext cx="1039906" cy="3227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sz="1200" u="sng" dirty="0">
                <a:solidFill>
                  <a:schemeClr val="tx2"/>
                </a:solidFill>
              </a:rPr>
              <a:t>ACQUISITION</a:t>
            </a: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31196C92-B5AF-42A9-9776-D73302B0DD1F}"/>
              </a:ext>
            </a:extLst>
          </p:cNvPr>
          <p:cNvSpPr>
            <a:spLocks/>
          </p:cNvSpPr>
          <p:nvPr userDrawn="1"/>
        </p:nvSpPr>
        <p:spPr bwMode="auto">
          <a:xfrm>
            <a:off x="368027" y="1739790"/>
            <a:ext cx="486580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8A6EE-B18B-47B2-B0F0-569753EA02B7}"/>
              </a:ext>
            </a:extLst>
          </p:cNvPr>
          <p:cNvSpPr txBox="1"/>
          <p:nvPr userDrawn="1"/>
        </p:nvSpPr>
        <p:spPr>
          <a:xfrm>
            <a:off x="403413" y="166352"/>
            <a:ext cx="1362636" cy="2644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sz="1200" dirty="0">
                <a:solidFill>
                  <a:schemeClr val="accent5"/>
                </a:solidFill>
              </a:rPr>
              <a:t>IMAGES COURTESY</a:t>
            </a:r>
          </a:p>
        </p:txBody>
      </p:sp>
    </p:spTree>
    <p:extLst>
      <p:ext uri="{BB962C8B-B14F-4D97-AF65-F5344CB8AC3E}">
        <p14:creationId xmlns:p14="http://schemas.microsoft.com/office/powerpoint/2010/main" val="2095074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linical Image Slide_white logo">
    <p:bg>
      <p:bgPr>
        <a:solidFill>
          <a:srgbClr val="00000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B89D84-B2B9-4388-B961-BEF9B28ADB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7163" y="1262184"/>
            <a:ext cx="2295144" cy="4846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&lt;System Name&gt;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66190-A8E4-4044-B087-73F009582A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5939" y="6374282"/>
            <a:ext cx="398332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9388" indent="-179388"/>
            <a:r>
              <a:rPr lang="en-US" dirty="0"/>
              <a:t>Presentation Template Title Example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60F0D-CE81-A345-8AC1-A06034C67D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79026A0-F671-4BF4-95E4-D088728E58D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5AABDFB-1990-4A0E-B74E-8752723298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75012" y="219625"/>
            <a:ext cx="7873251" cy="18386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cap="all" baseline="0">
                <a:solidFill>
                  <a:schemeClr val="accent5"/>
                </a:solidFill>
                <a:latin typeface="GE Inspira Sans" panose="020B05030600000000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&lt;facility name, city, state, country, contributing physician/physicist&gt;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481122-DA57-4C96-ADF6-24CE54D8E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490697"/>
            <a:ext cx="10515600" cy="457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chemeClr val="bg1"/>
                </a:solidFill>
                <a:latin typeface="GE Inspira Sans" panose="020B05030600000000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&lt;Study Name&gt;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8A6EE-B18B-47B2-B0F0-569753EA02B7}"/>
              </a:ext>
            </a:extLst>
          </p:cNvPr>
          <p:cNvSpPr txBox="1"/>
          <p:nvPr userDrawn="1"/>
        </p:nvSpPr>
        <p:spPr>
          <a:xfrm>
            <a:off x="403413" y="166352"/>
            <a:ext cx="1362636" cy="2644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sz="1200" dirty="0">
                <a:solidFill>
                  <a:schemeClr val="accent5"/>
                </a:solidFill>
              </a:rPr>
              <a:t>IMAGES COURTESY</a:t>
            </a:r>
          </a:p>
        </p:txBody>
      </p:sp>
    </p:spTree>
    <p:extLst>
      <p:ext uri="{BB962C8B-B14F-4D97-AF65-F5344CB8AC3E}">
        <p14:creationId xmlns:p14="http://schemas.microsoft.com/office/powerpoint/2010/main" val="2098052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nical gallery &lt;Section Title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CD57F29-A320-4345-9363-809844C1F5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40" y="2242712"/>
            <a:ext cx="3789360" cy="8814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Tx/>
              <a:buNone/>
              <a:defRPr sz="5400" kern="1200">
                <a:solidFill>
                  <a:schemeClr val="tx1"/>
                </a:solidFill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190500" indent="-149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GE Inspira Sans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GE Inspira Sans" panose="020B0503060000000003" pitchFamily="34" charset="77"/>
                <a:ea typeface="+mn-ea"/>
                <a:cs typeface="+mn-cs"/>
              </a:defRPr>
            </a:lvl2pPr>
            <a:lvl3pPr marL="404813" indent="-1635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46000"/>
              <a:buFont typeface="Wingdings 2" panose="05020102010507070707" pitchFamily="18" charset="2"/>
              <a:buChar char=""/>
              <a:tabLst/>
              <a:defRPr sz="1600" kern="1200">
                <a:solidFill>
                  <a:schemeClr val="tx1"/>
                </a:solidFill>
                <a:latin typeface="GE Inspira Sans" panose="020B0503060000000003" pitchFamily="34" charset="77"/>
                <a:ea typeface="+mn-ea"/>
                <a:cs typeface="+mn-cs"/>
              </a:defRPr>
            </a:lvl3pPr>
            <a:lvl4pPr marL="617538" indent="-1555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GE Inspira Sans" panose="020B0604020202020204" pitchFamily="34" charset="0"/>
              <a:buChar char="•"/>
              <a:tabLst/>
              <a:defRPr sz="1400" b="0" kern="1200">
                <a:solidFill>
                  <a:schemeClr val="tx1"/>
                </a:solidFill>
                <a:latin typeface="GE Inspira Sans" panose="020B0503060000000003" pitchFamily="34" charset="77"/>
                <a:ea typeface="+mn-ea"/>
                <a:cs typeface="+mn-cs"/>
              </a:defRPr>
            </a:lvl4pPr>
            <a:lvl5pPr marL="812800" indent="-1460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46000"/>
              <a:buFont typeface="Wingdings 2" panose="05020102010507070707" pitchFamily="18" charset="2"/>
              <a:buChar char=""/>
              <a:tabLst/>
              <a:defRPr sz="1200" kern="1200">
                <a:solidFill>
                  <a:schemeClr val="tx1"/>
                </a:solidFill>
                <a:latin typeface="GE Inspira Sans" panose="020B0503060000000003" pitchFamily="34" charset="77"/>
                <a:ea typeface="+mn-ea"/>
                <a:cs typeface="+mn-cs"/>
              </a:defRPr>
            </a:lvl5pPr>
            <a:lvl6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E Inspira Sans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1DFC780C-F707-44EB-B6D0-457E80F000A1}"/>
              </a:ext>
            </a:extLst>
          </p:cNvPr>
          <p:cNvSpPr>
            <a:spLocks/>
          </p:cNvSpPr>
          <p:nvPr userDrawn="1"/>
        </p:nvSpPr>
        <p:spPr bwMode="auto">
          <a:xfrm>
            <a:off x="515940" y="2022172"/>
            <a:ext cx="486580" cy="45719"/>
          </a:xfrm>
          <a:custGeom>
            <a:avLst/>
            <a:gdLst>
              <a:gd name="T0" fmla="*/ 961 w 1006"/>
              <a:gd name="T1" fmla="*/ 90 h 90"/>
              <a:gd name="T2" fmla="*/ 961 w 1006"/>
              <a:gd name="T3" fmla="*/ 90 h 90"/>
              <a:gd name="T4" fmla="*/ 45 w 1006"/>
              <a:gd name="T5" fmla="*/ 90 h 90"/>
              <a:gd name="T6" fmla="*/ 0 w 1006"/>
              <a:gd name="T7" fmla="*/ 44 h 90"/>
              <a:gd name="T8" fmla="*/ 45 w 1006"/>
              <a:gd name="T9" fmla="*/ 0 h 90"/>
              <a:gd name="T10" fmla="*/ 961 w 1006"/>
              <a:gd name="T11" fmla="*/ 0 h 90"/>
              <a:gd name="T12" fmla="*/ 1006 w 1006"/>
              <a:gd name="T13" fmla="*/ 44 h 90"/>
              <a:gd name="T14" fmla="*/ 961 w 1006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6" h="90">
                <a:moveTo>
                  <a:pt x="961" y="90"/>
                </a:moveTo>
                <a:lnTo>
                  <a:pt x="961" y="90"/>
                </a:lnTo>
                <a:lnTo>
                  <a:pt x="45" y="90"/>
                </a:lnTo>
                <a:cubicBezTo>
                  <a:pt x="20" y="90"/>
                  <a:pt x="0" y="69"/>
                  <a:pt x="0" y="44"/>
                </a:cubicBezTo>
                <a:cubicBezTo>
                  <a:pt x="0" y="20"/>
                  <a:pt x="20" y="0"/>
                  <a:pt x="45" y="0"/>
                </a:cubicBezTo>
                <a:lnTo>
                  <a:pt x="961" y="0"/>
                </a:lnTo>
                <a:cubicBezTo>
                  <a:pt x="985" y="0"/>
                  <a:pt x="1006" y="20"/>
                  <a:pt x="1006" y="44"/>
                </a:cubicBezTo>
                <a:cubicBezTo>
                  <a:pt x="1006" y="69"/>
                  <a:pt x="985" y="90"/>
                  <a:pt x="961" y="9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86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nical gallery &lt;Case study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678991-AC33-43B9-BC89-EA49CF1A797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46131" y="6472968"/>
            <a:ext cx="6404609" cy="18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b="0" kern="1200" cap="none" baseline="0" dirty="0" smtClean="0">
                <a:solidFill>
                  <a:srgbClr val="878787"/>
                </a:solidFill>
                <a:latin typeface="GE Inspira Sans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&lt;facility name, city, state, country, country&gt;</a:t>
            </a:r>
          </a:p>
          <a:p>
            <a:pPr lvl="0"/>
            <a:endParaRPr lang="en-B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62B380-CF5A-4644-9F41-3EDB58FF6B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150" y="407988"/>
            <a:ext cx="10433050" cy="588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GE Inspira Sans" panose="020B050306000000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 panose="020B0503060000000003" pitchFamily="34" charset="0"/>
                <a:ea typeface="+mj-ea"/>
                <a:cs typeface="Calibri" panose="020F0502020204030204" pitchFamily="34" charset="0"/>
              </a:rPr>
              <a:t>&lt;Study Name&gt; &lt;GE Inspira Sans 32&gt;</a:t>
            </a:r>
            <a:endParaRPr kumimoji="0" lang="en-B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 Inspira Sans" panose="020B0503060000000003" pitchFamily="34" charset="0"/>
              <a:ea typeface="+mj-ea"/>
              <a:cs typeface="+mj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5DA9D28-B90A-499F-BBDC-98D4939729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5150" y="996950"/>
            <a:ext cx="10433050" cy="403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&lt;Sub Heading&gt; &lt;GE Inspira Sans 24&gt; &lt;Optional&gt;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393490-3FAA-4F9C-9D3C-C659AF46B634}"/>
              </a:ext>
            </a:extLst>
          </p:cNvPr>
          <p:cNvSpPr txBox="1"/>
          <p:nvPr userDrawn="1"/>
        </p:nvSpPr>
        <p:spPr>
          <a:xfrm>
            <a:off x="4293171" y="6482493"/>
            <a:ext cx="1132999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900" b="0" kern="1200" cap="none" baseline="0" noProof="0" dirty="0">
                <a:solidFill>
                  <a:srgbClr val="878787"/>
                </a:solidFill>
                <a:latin typeface="GE Inspira Sans"/>
                <a:ea typeface="+mn-ea"/>
                <a:cs typeface="+mn-cs"/>
              </a:rPr>
              <a:t>IMAGES COURTESY</a:t>
            </a:r>
            <a:endParaRPr lang="en-BE" sz="900" b="0" kern="1200" cap="none" baseline="0" dirty="0">
              <a:solidFill>
                <a:srgbClr val="878787"/>
              </a:solidFill>
              <a:latin typeface="GE Inspir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72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0755E-A264-4847-8ED5-05F050393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A468C8-5E95-4195-8741-5E0C24AE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68EC-2D74-4E61-B3E2-8F3FFC71B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014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F72EA-6389-4149-B8F4-789FD2C66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FEFFB-E97D-46CD-BCAD-AC23FC538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DC5BF-C7DC-48B8-A811-9C39813A0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2B6EF-2F07-4B58-8047-64954B3D7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2AC49-CD14-4AF9-BD55-29A1DF58F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49373-3EA0-4C4A-90C3-99E291A66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0353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936DB-EE27-4882-BA89-9414776CE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0018C-96DA-4E70-961E-DC58566C2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77796-7991-4B13-A5E3-EEF2DCBB0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7AFF6-7F3E-45A4-9FE3-1E73AA2B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795E1-E9BB-4285-8604-929AF4DD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8D5A7-0674-4C3B-B226-7C9AB1B7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1933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788131-3441-4AD3-8E3A-355C85E8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124FF-C9F8-44E2-BEC7-9E5F5C636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87C95-7F1D-4665-85FF-EAFA6FC52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ABE83-8F05-4A52-A73D-77AF472F7B2A}" type="datetimeFigureOut">
              <a:rPr lang="en-BE" smtClean="0"/>
              <a:t>09/26/2022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FFD8F-1262-4807-A2E7-537D41B13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FE99F-FF65-4071-AD53-1C4906ACE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C8848-7F61-4F72-8AD8-B5D4AE15302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0184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ADD9F9-1BB4-D046-9F22-670879F3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03351"/>
            <a:ext cx="10436080" cy="97462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39F91-B67A-AD44-AD3A-EC979CAAD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1538" y="6375055"/>
            <a:ext cx="7387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1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5D04751-2D6F-2448-A041-CC0EA6CF9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9" y="6377458"/>
            <a:ext cx="39833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 b="1" cap="none" spc="150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</a:lstStyle>
          <a:p>
            <a:pPr marL="179388" indent="-179388"/>
            <a:r>
              <a:rPr lang="en-US" dirty="0"/>
              <a:t>Revolution EVO Gen 3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CCA04B1-56B1-B145-AF18-4B9CC416B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23955" y="6376411"/>
            <a:ext cx="12039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 b="1" cap="none" baseline="0">
                <a:solidFill>
                  <a:schemeClr val="bg2"/>
                </a:solidFill>
                <a:latin typeface="GE Inspira Sans" panose="020B050306000000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3767B-B587-524C-A1FB-B88AD9CBA3D1}"/>
              </a:ext>
            </a:extLst>
          </p:cNvPr>
          <p:cNvSpPr txBox="1"/>
          <p:nvPr userDrawn="1"/>
        </p:nvSpPr>
        <p:spPr>
          <a:xfrm>
            <a:off x="6999014" y="6363672"/>
            <a:ext cx="4032524" cy="353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50" dirty="0">
              <a:solidFill>
                <a:schemeClr val="bg2"/>
              </a:solidFill>
              <a:latin typeface="GE Inspira Sans" panose="020B0503060000000003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850" dirty="0">
              <a:solidFill>
                <a:schemeClr val="bg2"/>
              </a:solidFill>
              <a:latin typeface="GE Inspira Sans" panose="020B0503060000000003" pitchFamily="34" charset="77"/>
            </a:endParaRPr>
          </a:p>
          <a:p>
            <a:endParaRPr lang="en-US" sz="850" dirty="0">
              <a:solidFill>
                <a:schemeClr val="bg2"/>
              </a:solidFill>
              <a:latin typeface="GE Inspira Sans" panose="020B0503060000000003" pitchFamily="34" charset="77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F3E5F1-D8A5-204C-9DE2-35C6F5AFD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9" y="1805592"/>
            <a:ext cx="11160124" cy="41009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1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spc="0" baseline="0">
          <a:solidFill>
            <a:schemeClr val="tx1"/>
          </a:solidFill>
          <a:latin typeface="GE Inspira Sans" panose="020B05030600000000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Tx/>
        <a:buNone/>
        <a:defRPr sz="2000" kern="1200">
          <a:solidFill>
            <a:schemeClr val="tx1"/>
          </a:solidFill>
          <a:latin typeface="GE Inspira Sans" panose="020B0503060000000003" pitchFamily="34" charset="77"/>
          <a:ea typeface="+mn-ea"/>
          <a:cs typeface="+mn-cs"/>
        </a:defRPr>
      </a:lvl1pPr>
      <a:lvl2pPr marL="190500" indent="-149225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bg2"/>
        </a:buClr>
        <a:buSzPct val="100000"/>
        <a:buFont typeface="GE Inspira Sans" panose="020B0604020202020204" pitchFamily="34" charset="0"/>
        <a:buChar char="•"/>
        <a:tabLst/>
        <a:defRPr sz="1800" kern="1200">
          <a:solidFill>
            <a:schemeClr val="tx1"/>
          </a:solidFill>
          <a:latin typeface="GE Inspira Sans" panose="020B0503060000000003" pitchFamily="34" charset="77"/>
          <a:ea typeface="+mn-ea"/>
          <a:cs typeface="+mn-cs"/>
        </a:defRPr>
      </a:lvl2pPr>
      <a:lvl3pPr marL="404813" indent="-163513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SzPct val="46000"/>
        <a:buFont typeface="Wingdings 2" panose="05020102010507070707" pitchFamily="18" charset="2"/>
        <a:buChar char=""/>
        <a:tabLst/>
        <a:defRPr sz="1600" kern="1200">
          <a:solidFill>
            <a:schemeClr val="tx1"/>
          </a:solidFill>
          <a:latin typeface="GE Inspira Sans" panose="020B0503060000000003" pitchFamily="34" charset="77"/>
          <a:ea typeface="+mn-ea"/>
          <a:cs typeface="+mn-cs"/>
        </a:defRPr>
      </a:lvl3pPr>
      <a:lvl4pPr marL="617538" indent="-155575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SzPct val="100000"/>
        <a:buFont typeface="GE Inspira Sans" panose="020B0604020202020204" pitchFamily="34" charset="0"/>
        <a:buChar char="•"/>
        <a:tabLst/>
        <a:defRPr sz="1400" b="0" kern="1200">
          <a:solidFill>
            <a:schemeClr val="tx1"/>
          </a:solidFill>
          <a:latin typeface="GE Inspira Sans" panose="020B0503060000000003" pitchFamily="34" charset="77"/>
          <a:ea typeface="+mn-ea"/>
          <a:cs typeface="+mn-cs"/>
        </a:defRPr>
      </a:lvl4pPr>
      <a:lvl5pPr marL="812800" indent="-146050" algn="l" defTabSz="914400" rtl="0" eaLnBrk="1" latinLnBrk="0" hangingPunct="1">
        <a:lnSpc>
          <a:spcPct val="100000"/>
        </a:lnSpc>
        <a:spcBef>
          <a:spcPts val="200"/>
        </a:spcBef>
        <a:spcAft>
          <a:spcPts val="0"/>
        </a:spcAft>
        <a:buSzPct val="46000"/>
        <a:buFont typeface="Wingdings 2" panose="05020102010507070707" pitchFamily="18" charset="2"/>
        <a:buChar char=""/>
        <a:tabLst/>
        <a:defRPr sz="1200" kern="1200">
          <a:solidFill>
            <a:schemeClr val="tx1"/>
          </a:solidFill>
          <a:latin typeface="GE Inspira Sans" panose="020B0503060000000003" pitchFamily="34" charset="77"/>
          <a:ea typeface="+mn-ea"/>
          <a:cs typeface="+mn-cs"/>
        </a:defRPr>
      </a:lvl5pPr>
      <a:lvl6pPr marL="533400" indent="-177800" algn="l" defTabSz="914400" rtl="0" eaLnBrk="1" latinLnBrk="0" hangingPunct="1">
        <a:lnSpc>
          <a:spcPct val="90000"/>
        </a:lnSpc>
        <a:spcBef>
          <a:spcPts val="500"/>
        </a:spcBef>
        <a:buFont typeface="GE Inspira Sans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GE Inspira Sans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GE Inspira Sans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GE Inspira Sans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323">
          <p15:clr>
            <a:srgbClr val="F26B43"/>
          </p15:clr>
        </p15:guide>
        <p15:guide id="6" orient="horz" pos="3997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4156">
          <p15:clr>
            <a:srgbClr val="F26B43"/>
          </p15:clr>
        </p15:guide>
        <p15:guide id="9" orient="horz" pos="1185">
          <p15:clr>
            <a:srgbClr val="F26B43"/>
          </p15:clr>
        </p15:guide>
        <p15:guide id="11" orient="horz" pos="1502">
          <p15:clr>
            <a:srgbClr val="F26B43"/>
          </p15:clr>
        </p15:guide>
        <p15:guide id="12" orient="horz" pos="345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2624695C-43A0-425B-8B83-DA4A12E35D5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265933" y="514352"/>
            <a:ext cx="410130" cy="409891"/>
          </a:xfrm>
          <a:custGeom>
            <a:avLst/>
            <a:gdLst>
              <a:gd name="T0" fmla="*/ 2386 w 5760"/>
              <a:gd name="T1" fmla="*/ 3095 h 5760"/>
              <a:gd name="T2" fmla="*/ 1754 w 5760"/>
              <a:gd name="T3" fmla="*/ 4131 h 5760"/>
              <a:gd name="T4" fmla="*/ 2386 w 5760"/>
              <a:gd name="T5" fmla="*/ 3095 h 5760"/>
              <a:gd name="T6" fmla="*/ 2480 w 5760"/>
              <a:gd name="T7" fmla="*/ 1601 h 5760"/>
              <a:gd name="T8" fmla="*/ 2019 w 5760"/>
              <a:gd name="T9" fmla="*/ 2248 h 5760"/>
              <a:gd name="T10" fmla="*/ 2480 w 5760"/>
              <a:gd name="T11" fmla="*/ 1601 h 5760"/>
              <a:gd name="T12" fmla="*/ 3894 w 5760"/>
              <a:gd name="T13" fmla="*/ 1634 h 5760"/>
              <a:gd name="T14" fmla="*/ 3527 w 5760"/>
              <a:gd name="T15" fmla="*/ 2129 h 5760"/>
              <a:gd name="T16" fmla="*/ 3894 w 5760"/>
              <a:gd name="T17" fmla="*/ 1634 h 5760"/>
              <a:gd name="T18" fmla="*/ 4482 w 5760"/>
              <a:gd name="T19" fmla="*/ 3645 h 5760"/>
              <a:gd name="T20" fmla="*/ 2889 w 5760"/>
              <a:gd name="T21" fmla="*/ 3501 h 5760"/>
              <a:gd name="T22" fmla="*/ 3375 w 5760"/>
              <a:gd name="T23" fmla="*/ 2488 h 5760"/>
              <a:gd name="T24" fmla="*/ 2536 w 5760"/>
              <a:gd name="T25" fmla="*/ 3678 h 5760"/>
              <a:gd name="T26" fmla="*/ 1293 w 5760"/>
              <a:gd name="T27" fmla="*/ 3916 h 5760"/>
              <a:gd name="T28" fmla="*/ 2417 w 5760"/>
              <a:gd name="T29" fmla="*/ 2830 h 5760"/>
              <a:gd name="T30" fmla="*/ 2121 w 5760"/>
              <a:gd name="T31" fmla="*/ 2791 h 5760"/>
              <a:gd name="T32" fmla="*/ 1387 w 5760"/>
              <a:gd name="T33" fmla="*/ 2065 h 5760"/>
              <a:gd name="T34" fmla="*/ 1643 w 5760"/>
              <a:gd name="T35" fmla="*/ 1794 h 5760"/>
              <a:gd name="T36" fmla="*/ 1779 w 5760"/>
              <a:gd name="T37" fmla="*/ 2272 h 5760"/>
              <a:gd name="T38" fmla="*/ 2712 w 5760"/>
              <a:gd name="T39" fmla="*/ 1579 h 5760"/>
              <a:gd name="T40" fmla="*/ 2170 w 5760"/>
              <a:gd name="T41" fmla="*/ 2592 h 5760"/>
              <a:gd name="T42" fmla="*/ 2817 w 5760"/>
              <a:gd name="T43" fmla="*/ 1985 h 5760"/>
              <a:gd name="T44" fmla="*/ 2688 w 5760"/>
              <a:gd name="T45" fmla="*/ 2463 h 5760"/>
              <a:gd name="T46" fmla="*/ 3295 w 5760"/>
              <a:gd name="T47" fmla="*/ 2297 h 5760"/>
              <a:gd name="T48" fmla="*/ 3853 w 5760"/>
              <a:gd name="T49" fmla="*/ 1322 h 5760"/>
              <a:gd name="T50" fmla="*/ 3574 w 5760"/>
              <a:gd name="T51" fmla="*/ 2352 h 5760"/>
              <a:gd name="T52" fmla="*/ 3900 w 5760"/>
              <a:gd name="T53" fmla="*/ 2471 h 5760"/>
              <a:gd name="T54" fmla="*/ 3861 w 5760"/>
              <a:gd name="T55" fmla="*/ 2728 h 5760"/>
              <a:gd name="T56" fmla="*/ 3182 w 5760"/>
              <a:gd name="T57" fmla="*/ 3468 h 5760"/>
              <a:gd name="T58" fmla="*/ 4203 w 5760"/>
              <a:gd name="T59" fmla="*/ 3645 h 5760"/>
              <a:gd name="T60" fmla="*/ 3750 w 5760"/>
              <a:gd name="T61" fmla="*/ 3429 h 5760"/>
              <a:gd name="T62" fmla="*/ 3750 w 5760"/>
              <a:gd name="T63" fmla="*/ 3813 h 5760"/>
              <a:gd name="T64" fmla="*/ 3949 w 5760"/>
              <a:gd name="T65" fmla="*/ 3015 h 5760"/>
              <a:gd name="T66" fmla="*/ 4482 w 5760"/>
              <a:gd name="T67" fmla="*/ 3645 h 5760"/>
              <a:gd name="T68" fmla="*/ 5449 w 5760"/>
              <a:gd name="T69" fmla="*/ 2880 h 5760"/>
              <a:gd name="T70" fmla="*/ 3406 w 5760"/>
              <a:gd name="T71" fmla="*/ 621 h 5760"/>
              <a:gd name="T72" fmla="*/ 2513 w 5760"/>
              <a:gd name="T73" fmla="*/ 693 h 5760"/>
              <a:gd name="T74" fmla="*/ 3685 w 5760"/>
              <a:gd name="T75" fmla="*/ 469 h 5760"/>
              <a:gd name="T76" fmla="*/ 2880 w 5760"/>
              <a:gd name="T77" fmla="*/ 309 h 5760"/>
              <a:gd name="T78" fmla="*/ 622 w 5760"/>
              <a:gd name="T79" fmla="*/ 2352 h 5760"/>
              <a:gd name="T80" fmla="*/ 694 w 5760"/>
              <a:gd name="T81" fmla="*/ 3247 h 5760"/>
              <a:gd name="T82" fmla="*/ 462 w 5760"/>
              <a:gd name="T83" fmla="*/ 2073 h 5760"/>
              <a:gd name="T84" fmla="*/ 310 w 5760"/>
              <a:gd name="T85" fmla="*/ 2880 h 5760"/>
              <a:gd name="T86" fmla="*/ 2353 w 5760"/>
              <a:gd name="T87" fmla="*/ 5144 h 5760"/>
              <a:gd name="T88" fmla="*/ 3248 w 5760"/>
              <a:gd name="T89" fmla="*/ 5072 h 5760"/>
              <a:gd name="T90" fmla="*/ 2074 w 5760"/>
              <a:gd name="T91" fmla="*/ 5296 h 5760"/>
              <a:gd name="T92" fmla="*/ 2880 w 5760"/>
              <a:gd name="T93" fmla="*/ 5448 h 5760"/>
              <a:gd name="T94" fmla="*/ 5137 w 5760"/>
              <a:gd name="T95" fmla="*/ 3413 h 5760"/>
              <a:gd name="T96" fmla="*/ 5065 w 5760"/>
              <a:gd name="T97" fmla="*/ 2512 h 5760"/>
              <a:gd name="T98" fmla="*/ 5297 w 5760"/>
              <a:gd name="T99" fmla="*/ 3692 h 5760"/>
              <a:gd name="T100" fmla="*/ 5449 w 5760"/>
              <a:gd name="T101" fmla="*/ 2880 h 5760"/>
              <a:gd name="T102" fmla="*/ 5623 w 5760"/>
              <a:gd name="T103" fmla="*/ 2880 h 5760"/>
              <a:gd name="T104" fmla="*/ 2880 w 5760"/>
              <a:gd name="T105" fmla="*/ 5622 h 5760"/>
              <a:gd name="T106" fmla="*/ 2880 w 5760"/>
              <a:gd name="T107" fmla="*/ 135 h 5760"/>
              <a:gd name="T108" fmla="*/ 5623 w 5760"/>
              <a:gd name="T109" fmla="*/ 2880 h 5760"/>
              <a:gd name="T110" fmla="*/ 5760 w 5760"/>
              <a:gd name="T111" fmla="*/ 2880 h 5760"/>
              <a:gd name="T112" fmla="*/ 0 w 5760"/>
              <a:gd name="T113" fmla="*/ 2880 h 5760"/>
              <a:gd name="T114" fmla="*/ 5760 w 5760"/>
              <a:gd name="T115" fmla="*/ 288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60" h="5760">
                <a:moveTo>
                  <a:pt x="2386" y="3095"/>
                </a:moveTo>
                <a:lnTo>
                  <a:pt x="2386" y="3095"/>
                </a:lnTo>
                <a:cubicBezTo>
                  <a:pt x="2027" y="3269"/>
                  <a:pt x="1572" y="3581"/>
                  <a:pt x="1572" y="3924"/>
                </a:cubicBezTo>
                <a:cubicBezTo>
                  <a:pt x="1572" y="4051"/>
                  <a:pt x="1635" y="4131"/>
                  <a:pt x="1754" y="4131"/>
                </a:cubicBezTo>
                <a:cubicBezTo>
                  <a:pt x="2105" y="4131"/>
                  <a:pt x="2320" y="3573"/>
                  <a:pt x="2386" y="3095"/>
                </a:cubicBezTo>
                <a:lnTo>
                  <a:pt x="2386" y="3095"/>
                </a:lnTo>
                <a:close/>
                <a:moveTo>
                  <a:pt x="2480" y="1601"/>
                </a:moveTo>
                <a:lnTo>
                  <a:pt x="2480" y="1601"/>
                </a:lnTo>
                <a:cubicBezTo>
                  <a:pt x="2480" y="1563"/>
                  <a:pt x="2458" y="1546"/>
                  <a:pt x="2425" y="1546"/>
                </a:cubicBezTo>
                <a:cubicBezTo>
                  <a:pt x="2257" y="1546"/>
                  <a:pt x="2019" y="1985"/>
                  <a:pt x="2019" y="2248"/>
                </a:cubicBezTo>
                <a:cubicBezTo>
                  <a:pt x="2281" y="2104"/>
                  <a:pt x="2480" y="1778"/>
                  <a:pt x="2480" y="1601"/>
                </a:cubicBezTo>
                <a:lnTo>
                  <a:pt x="2480" y="1601"/>
                </a:lnTo>
                <a:close/>
                <a:moveTo>
                  <a:pt x="3894" y="1634"/>
                </a:moveTo>
                <a:lnTo>
                  <a:pt x="3894" y="1634"/>
                </a:lnTo>
                <a:cubicBezTo>
                  <a:pt x="3894" y="1595"/>
                  <a:pt x="3885" y="1546"/>
                  <a:pt x="3836" y="1546"/>
                </a:cubicBezTo>
                <a:cubicBezTo>
                  <a:pt x="3717" y="1546"/>
                  <a:pt x="3527" y="1803"/>
                  <a:pt x="3527" y="2129"/>
                </a:cubicBezTo>
                <a:cubicBezTo>
                  <a:pt x="3765" y="1921"/>
                  <a:pt x="3894" y="1745"/>
                  <a:pt x="3894" y="1634"/>
                </a:cubicBezTo>
                <a:lnTo>
                  <a:pt x="3894" y="1634"/>
                </a:lnTo>
                <a:close/>
                <a:moveTo>
                  <a:pt x="4482" y="3645"/>
                </a:moveTo>
                <a:lnTo>
                  <a:pt x="4482" y="3645"/>
                </a:lnTo>
                <a:cubicBezTo>
                  <a:pt x="4482" y="4004"/>
                  <a:pt x="4173" y="4379"/>
                  <a:pt x="3717" y="4379"/>
                </a:cubicBezTo>
                <a:cubicBezTo>
                  <a:pt x="3168" y="4379"/>
                  <a:pt x="2889" y="3916"/>
                  <a:pt x="2889" y="3501"/>
                </a:cubicBezTo>
                <a:cubicBezTo>
                  <a:pt x="2889" y="2919"/>
                  <a:pt x="3287" y="2672"/>
                  <a:pt x="3455" y="2584"/>
                </a:cubicBezTo>
                <a:cubicBezTo>
                  <a:pt x="3422" y="2559"/>
                  <a:pt x="3397" y="2529"/>
                  <a:pt x="3375" y="2488"/>
                </a:cubicBezTo>
                <a:cubicBezTo>
                  <a:pt x="3182" y="2623"/>
                  <a:pt x="3008" y="2744"/>
                  <a:pt x="2640" y="2951"/>
                </a:cubicBezTo>
                <a:cubicBezTo>
                  <a:pt x="2624" y="3206"/>
                  <a:pt x="2601" y="3485"/>
                  <a:pt x="2536" y="3678"/>
                </a:cubicBezTo>
                <a:cubicBezTo>
                  <a:pt x="2400" y="4084"/>
                  <a:pt x="2121" y="4379"/>
                  <a:pt x="1754" y="4379"/>
                </a:cubicBezTo>
                <a:cubicBezTo>
                  <a:pt x="1444" y="4379"/>
                  <a:pt x="1293" y="4155"/>
                  <a:pt x="1293" y="3916"/>
                </a:cubicBezTo>
                <a:cubicBezTo>
                  <a:pt x="1293" y="3741"/>
                  <a:pt x="1395" y="3518"/>
                  <a:pt x="1580" y="3349"/>
                </a:cubicBezTo>
                <a:cubicBezTo>
                  <a:pt x="1812" y="3142"/>
                  <a:pt x="2066" y="3015"/>
                  <a:pt x="2417" y="2830"/>
                </a:cubicBezTo>
                <a:cubicBezTo>
                  <a:pt x="2425" y="2783"/>
                  <a:pt x="2433" y="2736"/>
                  <a:pt x="2442" y="2678"/>
                </a:cubicBezTo>
                <a:cubicBezTo>
                  <a:pt x="2353" y="2758"/>
                  <a:pt x="2226" y="2791"/>
                  <a:pt x="2121" y="2791"/>
                </a:cubicBezTo>
                <a:cubicBezTo>
                  <a:pt x="1955" y="2791"/>
                  <a:pt x="1818" y="2648"/>
                  <a:pt x="1787" y="2496"/>
                </a:cubicBezTo>
                <a:cubicBezTo>
                  <a:pt x="1563" y="2480"/>
                  <a:pt x="1395" y="2320"/>
                  <a:pt x="1387" y="2065"/>
                </a:cubicBezTo>
                <a:cubicBezTo>
                  <a:pt x="1387" y="1882"/>
                  <a:pt x="1459" y="1723"/>
                  <a:pt x="1580" y="1723"/>
                </a:cubicBezTo>
                <a:cubicBezTo>
                  <a:pt x="1627" y="1723"/>
                  <a:pt x="1643" y="1762"/>
                  <a:pt x="1643" y="1794"/>
                </a:cubicBezTo>
                <a:cubicBezTo>
                  <a:pt x="1643" y="1825"/>
                  <a:pt x="1602" y="1930"/>
                  <a:pt x="1602" y="2032"/>
                </a:cubicBezTo>
                <a:cubicBezTo>
                  <a:pt x="1602" y="2137"/>
                  <a:pt x="1652" y="2272"/>
                  <a:pt x="1779" y="2272"/>
                </a:cubicBezTo>
                <a:cubicBezTo>
                  <a:pt x="1779" y="1858"/>
                  <a:pt x="2082" y="1322"/>
                  <a:pt x="2442" y="1322"/>
                </a:cubicBezTo>
                <a:cubicBezTo>
                  <a:pt x="2680" y="1322"/>
                  <a:pt x="2712" y="1499"/>
                  <a:pt x="2712" y="1579"/>
                </a:cubicBezTo>
                <a:cubicBezTo>
                  <a:pt x="2712" y="1954"/>
                  <a:pt x="2337" y="2369"/>
                  <a:pt x="2033" y="2471"/>
                </a:cubicBezTo>
                <a:cubicBezTo>
                  <a:pt x="2042" y="2504"/>
                  <a:pt x="2074" y="2592"/>
                  <a:pt x="2170" y="2592"/>
                </a:cubicBezTo>
                <a:cubicBezTo>
                  <a:pt x="2290" y="2592"/>
                  <a:pt x="2433" y="2480"/>
                  <a:pt x="2505" y="2391"/>
                </a:cubicBezTo>
                <a:cubicBezTo>
                  <a:pt x="2536" y="2225"/>
                  <a:pt x="2657" y="1985"/>
                  <a:pt x="2817" y="1985"/>
                </a:cubicBezTo>
                <a:cubicBezTo>
                  <a:pt x="2880" y="1985"/>
                  <a:pt x="2911" y="2032"/>
                  <a:pt x="2911" y="2090"/>
                </a:cubicBezTo>
                <a:cubicBezTo>
                  <a:pt x="2911" y="2209"/>
                  <a:pt x="2784" y="2361"/>
                  <a:pt x="2688" y="2463"/>
                </a:cubicBezTo>
                <a:cubicBezTo>
                  <a:pt x="2673" y="2543"/>
                  <a:pt x="2665" y="2631"/>
                  <a:pt x="2665" y="2703"/>
                </a:cubicBezTo>
                <a:cubicBezTo>
                  <a:pt x="2944" y="2535"/>
                  <a:pt x="3088" y="2449"/>
                  <a:pt x="3295" y="2297"/>
                </a:cubicBezTo>
                <a:cubicBezTo>
                  <a:pt x="3279" y="2242"/>
                  <a:pt x="3279" y="2176"/>
                  <a:pt x="3279" y="2112"/>
                </a:cubicBezTo>
                <a:cubicBezTo>
                  <a:pt x="3279" y="1739"/>
                  <a:pt x="3527" y="1322"/>
                  <a:pt x="3853" y="1322"/>
                </a:cubicBezTo>
                <a:cubicBezTo>
                  <a:pt x="4037" y="1322"/>
                  <a:pt x="4131" y="1452"/>
                  <a:pt x="4131" y="1595"/>
                </a:cubicBezTo>
                <a:cubicBezTo>
                  <a:pt x="4131" y="1866"/>
                  <a:pt x="3900" y="2104"/>
                  <a:pt x="3574" y="2352"/>
                </a:cubicBezTo>
                <a:cubicBezTo>
                  <a:pt x="3599" y="2416"/>
                  <a:pt x="3637" y="2471"/>
                  <a:pt x="3701" y="2504"/>
                </a:cubicBezTo>
                <a:cubicBezTo>
                  <a:pt x="3709" y="2488"/>
                  <a:pt x="3813" y="2471"/>
                  <a:pt x="3900" y="2471"/>
                </a:cubicBezTo>
                <a:cubicBezTo>
                  <a:pt x="3996" y="2471"/>
                  <a:pt x="4131" y="2496"/>
                  <a:pt x="4131" y="2592"/>
                </a:cubicBezTo>
                <a:cubicBezTo>
                  <a:pt x="4131" y="2703"/>
                  <a:pt x="3980" y="2728"/>
                  <a:pt x="3861" y="2728"/>
                </a:cubicBezTo>
                <a:cubicBezTo>
                  <a:pt x="3797" y="2736"/>
                  <a:pt x="3693" y="2711"/>
                  <a:pt x="3693" y="2711"/>
                </a:cubicBezTo>
                <a:cubicBezTo>
                  <a:pt x="3518" y="2758"/>
                  <a:pt x="3182" y="2959"/>
                  <a:pt x="3182" y="3468"/>
                </a:cubicBezTo>
                <a:cubicBezTo>
                  <a:pt x="3182" y="3813"/>
                  <a:pt x="3397" y="4131"/>
                  <a:pt x="3734" y="4131"/>
                </a:cubicBezTo>
                <a:cubicBezTo>
                  <a:pt x="3988" y="4131"/>
                  <a:pt x="4195" y="3940"/>
                  <a:pt x="4203" y="3645"/>
                </a:cubicBezTo>
                <a:cubicBezTo>
                  <a:pt x="4204" y="3454"/>
                  <a:pt x="4123" y="3253"/>
                  <a:pt x="3933" y="3253"/>
                </a:cubicBezTo>
                <a:cubicBezTo>
                  <a:pt x="3836" y="3253"/>
                  <a:pt x="3750" y="3325"/>
                  <a:pt x="3750" y="3429"/>
                </a:cubicBezTo>
                <a:cubicBezTo>
                  <a:pt x="3742" y="3589"/>
                  <a:pt x="3861" y="3606"/>
                  <a:pt x="3861" y="3708"/>
                </a:cubicBezTo>
                <a:cubicBezTo>
                  <a:pt x="3861" y="3780"/>
                  <a:pt x="3806" y="3813"/>
                  <a:pt x="3750" y="3813"/>
                </a:cubicBezTo>
                <a:cubicBezTo>
                  <a:pt x="3590" y="3813"/>
                  <a:pt x="3469" y="3653"/>
                  <a:pt x="3469" y="3454"/>
                </a:cubicBezTo>
                <a:cubicBezTo>
                  <a:pt x="3469" y="3214"/>
                  <a:pt x="3678" y="3015"/>
                  <a:pt x="3949" y="3015"/>
                </a:cubicBezTo>
                <a:cubicBezTo>
                  <a:pt x="4300" y="3015"/>
                  <a:pt x="4482" y="3319"/>
                  <a:pt x="4482" y="3645"/>
                </a:cubicBezTo>
                <a:lnTo>
                  <a:pt x="4482" y="3645"/>
                </a:lnTo>
                <a:close/>
                <a:moveTo>
                  <a:pt x="5449" y="2880"/>
                </a:moveTo>
                <a:lnTo>
                  <a:pt x="5449" y="2880"/>
                </a:lnTo>
                <a:cubicBezTo>
                  <a:pt x="5449" y="1969"/>
                  <a:pt x="4985" y="1027"/>
                  <a:pt x="3988" y="726"/>
                </a:cubicBezTo>
                <a:cubicBezTo>
                  <a:pt x="3781" y="662"/>
                  <a:pt x="3607" y="621"/>
                  <a:pt x="3406" y="621"/>
                </a:cubicBezTo>
                <a:cubicBezTo>
                  <a:pt x="2944" y="621"/>
                  <a:pt x="2928" y="884"/>
                  <a:pt x="2712" y="884"/>
                </a:cubicBezTo>
                <a:cubicBezTo>
                  <a:pt x="2593" y="884"/>
                  <a:pt x="2513" y="798"/>
                  <a:pt x="2513" y="693"/>
                </a:cubicBezTo>
                <a:cubicBezTo>
                  <a:pt x="2513" y="510"/>
                  <a:pt x="2729" y="367"/>
                  <a:pt x="3071" y="367"/>
                </a:cubicBezTo>
                <a:cubicBezTo>
                  <a:pt x="3391" y="367"/>
                  <a:pt x="3637" y="447"/>
                  <a:pt x="3685" y="469"/>
                </a:cubicBezTo>
                <a:lnTo>
                  <a:pt x="3693" y="447"/>
                </a:lnTo>
                <a:cubicBezTo>
                  <a:pt x="3607" y="414"/>
                  <a:pt x="3303" y="309"/>
                  <a:pt x="2880" y="309"/>
                </a:cubicBezTo>
                <a:cubicBezTo>
                  <a:pt x="1961" y="309"/>
                  <a:pt x="1028" y="781"/>
                  <a:pt x="727" y="1770"/>
                </a:cubicBezTo>
                <a:cubicBezTo>
                  <a:pt x="663" y="1977"/>
                  <a:pt x="622" y="2154"/>
                  <a:pt x="622" y="2352"/>
                </a:cubicBezTo>
                <a:cubicBezTo>
                  <a:pt x="622" y="2816"/>
                  <a:pt x="885" y="2838"/>
                  <a:pt x="885" y="3054"/>
                </a:cubicBezTo>
                <a:cubicBezTo>
                  <a:pt x="885" y="3167"/>
                  <a:pt x="798" y="3247"/>
                  <a:pt x="694" y="3247"/>
                </a:cubicBezTo>
                <a:cubicBezTo>
                  <a:pt x="511" y="3247"/>
                  <a:pt x="368" y="3037"/>
                  <a:pt x="368" y="2687"/>
                </a:cubicBezTo>
                <a:cubicBezTo>
                  <a:pt x="368" y="2369"/>
                  <a:pt x="448" y="2121"/>
                  <a:pt x="462" y="2073"/>
                </a:cubicBezTo>
                <a:lnTo>
                  <a:pt x="440" y="2065"/>
                </a:lnTo>
                <a:cubicBezTo>
                  <a:pt x="415" y="2161"/>
                  <a:pt x="310" y="2457"/>
                  <a:pt x="310" y="2880"/>
                </a:cubicBezTo>
                <a:cubicBezTo>
                  <a:pt x="310" y="3805"/>
                  <a:pt x="782" y="4738"/>
                  <a:pt x="1771" y="5041"/>
                </a:cubicBezTo>
                <a:cubicBezTo>
                  <a:pt x="1978" y="5105"/>
                  <a:pt x="2154" y="5144"/>
                  <a:pt x="2353" y="5144"/>
                </a:cubicBezTo>
                <a:cubicBezTo>
                  <a:pt x="2817" y="5144"/>
                  <a:pt x="2831" y="4873"/>
                  <a:pt x="3047" y="4873"/>
                </a:cubicBezTo>
                <a:cubicBezTo>
                  <a:pt x="3160" y="4873"/>
                  <a:pt x="3248" y="4961"/>
                  <a:pt x="3248" y="5072"/>
                </a:cubicBezTo>
                <a:cubicBezTo>
                  <a:pt x="3248" y="5249"/>
                  <a:pt x="3038" y="5392"/>
                  <a:pt x="2688" y="5392"/>
                </a:cubicBezTo>
                <a:cubicBezTo>
                  <a:pt x="2370" y="5392"/>
                  <a:pt x="2113" y="5312"/>
                  <a:pt x="2074" y="5296"/>
                </a:cubicBezTo>
                <a:lnTo>
                  <a:pt x="2066" y="5320"/>
                </a:lnTo>
                <a:cubicBezTo>
                  <a:pt x="2154" y="5359"/>
                  <a:pt x="2458" y="5448"/>
                  <a:pt x="2880" y="5448"/>
                </a:cubicBezTo>
                <a:cubicBezTo>
                  <a:pt x="3797" y="5448"/>
                  <a:pt x="4739" y="4984"/>
                  <a:pt x="5034" y="3987"/>
                </a:cubicBezTo>
                <a:cubicBezTo>
                  <a:pt x="5098" y="3788"/>
                  <a:pt x="5137" y="3606"/>
                  <a:pt x="5137" y="3413"/>
                </a:cubicBezTo>
                <a:cubicBezTo>
                  <a:pt x="5137" y="2943"/>
                  <a:pt x="4874" y="2927"/>
                  <a:pt x="4874" y="2711"/>
                </a:cubicBezTo>
                <a:cubicBezTo>
                  <a:pt x="4874" y="2592"/>
                  <a:pt x="4954" y="2512"/>
                  <a:pt x="5065" y="2512"/>
                </a:cubicBezTo>
                <a:cubicBezTo>
                  <a:pt x="5250" y="2512"/>
                  <a:pt x="5393" y="2728"/>
                  <a:pt x="5393" y="3079"/>
                </a:cubicBezTo>
                <a:cubicBezTo>
                  <a:pt x="5393" y="3390"/>
                  <a:pt x="5313" y="3637"/>
                  <a:pt x="5297" y="3692"/>
                </a:cubicBezTo>
                <a:lnTo>
                  <a:pt x="5322" y="3700"/>
                </a:lnTo>
                <a:cubicBezTo>
                  <a:pt x="5352" y="3606"/>
                  <a:pt x="5449" y="3310"/>
                  <a:pt x="5449" y="2880"/>
                </a:cubicBezTo>
                <a:lnTo>
                  <a:pt x="5449" y="2880"/>
                </a:lnTo>
                <a:close/>
                <a:moveTo>
                  <a:pt x="5623" y="2880"/>
                </a:moveTo>
                <a:lnTo>
                  <a:pt x="5623" y="2880"/>
                </a:lnTo>
                <a:cubicBezTo>
                  <a:pt x="5623" y="4395"/>
                  <a:pt x="4396" y="5622"/>
                  <a:pt x="2880" y="5622"/>
                </a:cubicBezTo>
                <a:cubicBezTo>
                  <a:pt x="1364" y="5622"/>
                  <a:pt x="136" y="4395"/>
                  <a:pt x="136" y="2880"/>
                </a:cubicBezTo>
                <a:cubicBezTo>
                  <a:pt x="136" y="1363"/>
                  <a:pt x="1364" y="135"/>
                  <a:pt x="2880" y="135"/>
                </a:cubicBezTo>
                <a:cubicBezTo>
                  <a:pt x="4396" y="135"/>
                  <a:pt x="5623" y="1372"/>
                  <a:pt x="5623" y="2880"/>
                </a:cubicBezTo>
                <a:lnTo>
                  <a:pt x="5623" y="2880"/>
                </a:lnTo>
                <a:close/>
                <a:moveTo>
                  <a:pt x="5760" y="2880"/>
                </a:moveTo>
                <a:lnTo>
                  <a:pt x="5760" y="2880"/>
                </a:lnTo>
                <a:cubicBezTo>
                  <a:pt x="5760" y="1292"/>
                  <a:pt x="4468" y="0"/>
                  <a:pt x="2880" y="0"/>
                </a:cubicBezTo>
                <a:cubicBezTo>
                  <a:pt x="1293" y="0"/>
                  <a:pt x="0" y="1292"/>
                  <a:pt x="0" y="2880"/>
                </a:cubicBezTo>
                <a:cubicBezTo>
                  <a:pt x="0" y="4473"/>
                  <a:pt x="1293" y="5760"/>
                  <a:pt x="2880" y="5760"/>
                </a:cubicBezTo>
                <a:cubicBezTo>
                  <a:pt x="4468" y="5760"/>
                  <a:pt x="5760" y="4473"/>
                  <a:pt x="5760" y="2880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GE Inspira Sans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51FBB10-357E-4BE6-BD36-843387456A60}"/>
              </a:ext>
            </a:extLst>
          </p:cNvPr>
          <p:cNvSpPr txBox="1">
            <a:spLocks/>
          </p:cNvSpPr>
          <p:nvPr userDrawn="1"/>
        </p:nvSpPr>
        <p:spPr>
          <a:xfrm>
            <a:off x="515939" y="6377458"/>
            <a:ext cx="18116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b="1" kern="1200" cap="none" spc="150" baseline="0">
                <a:solidFill>
                  <a:schemeClr val="bg1"/>
                </a:solidFill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 Inspira Sans" panose="020B0503060000000003" pitchFamily="34" charset="77"/>
                <a:ea typeface="+mn-ea"/>
                <a:cs typeface="+mn-cs"/>
              </a:rPr>
              <a:t>Revolution Frontier Gen3</a:t>
            </a:r>
          </a:p>
        </p:txBody>
      </p:sp>
    </p:spTree>
    <p:extLst>
      <p:ext uri="{BB962C8B-B14F-4D97-AF65-F5344CB8AC3E}">
        <p14:creationId xmlns:p14="http://schemas.microsoft.com/office/powerpoint/2010/main" val="3879783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6.svg"/><Relationship Id="rId4" Type="http://schemas.openxmlformats.org/officeDocument/2006/relationships/image" Target="../media/image34.jp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0.jpeg"/><Relationship Id="rId11" Type="http://schemas.openxmlformats.org/officeDocument/2006/relationships/image" Target="../media/image6.svg"/><Relationship Id="rId5" Type="http://schemas.openxmlformats.org/officeDocument/2006/relationships/image" Target="../media/image39.jpeg"/><Relationship Id="rId10" Type="http://schemas.openxmlformats.org/officeDocument/2006/relationships/image" Target="../media/image5.png"/><Relationship Id="rId4" Type="http://schemas.microsoft.com/office/2007/relationships/hdphoto" Target="../media/hdphoto3.wdp"/><Relationship Id="rId9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7.png"/><Relationship Id="rId11" Type="http://schemas.openxmlformats.org/officeDocument/2006/relationships/image" Target="../media/image6.sv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slide" Target="slide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6" Type="http://schemas.openxmlformats.org/officeDocument/2006/relationships/slide" Target="slide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44D2CAC-4482-B483-CC32-60E538E3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04" y="973328"/>
            <a:ext cx="10556723" cy="616924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E5A47-3D82-3B44-BCC5-672E9E9D9C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112" y="2183534"/>
            <a:ext cx="8566604" cy="1769033"/>
          </a:xfrm>
        </p:spPr>
        <p:txBody>
          <a:bodyPr/>
          <a:lstStyle/>
          <a:p>
            <a:r>
              <a:rPr lang="en-US" dirty="0">
                <a:latin typeface="GE Inspira Sans"/>
              </a:rPr>
              <a:t>Revolution Frontier Gen 3 </a:t>
            </a:r>
          </a:p>
          <a:p>
            <a:r>
              <a:rPr lang="en-US" sz="4000" i="1" dirty="0">
                <a:latin typeface="GE Inspira Sans"/>
              </a:rPr>
              <a:t>Top 10 clinical cases</a:t>
            </a:r>
            <a:endParaRPr lang="en-US" dirty="0">
              <a:latin typeface="GE Inspira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8656B-D95F-F04A-8E90-CB765E05641A}"/>
              </a:ext>
            </a:extLst>
          </p:cNvPr>
          <p:cNvSpPr txBox="1"/>
          <p:nvPr/>
        </p:nvSpPr>
        <p:spPr>
          <a:xfrm>
            <a:off x="14568407" y="26967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 Inspira Sans"/>
              <a:ea typeface="+mn-ea"/>
              <a:cs typeface="+mn-cs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4142965-CC3D-4C12-94D9-31C43E865DD5}"/>
              </a:ext>
            </a:extLst>
          </p:cNvPr>
          <p:cNvSpPr txBox="1">
            <a:spLocks/>
          </p:cNvSpPr>
          <p:nvPr/>
        </p:nvSpPr>
        <p:spPr>
          <a:xfrm>
            <a:off x="515939" y="6377458"/>
            <a:ext cx="17270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b="1" kern="1200" cap="none" spc="150" baseline="0">
                <a:solidFill>
                  <a:schemeClr val="bg1"/>
                </a:solidFill>
                <a:latin typeface="GE Inspira Sans" panose="020B05030600000000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 Inspira Sans" panose="020B0503060000000003" pitchFamily="34" charset="77"/>
                <a:ea typeface="+mn-ea"/>
                <a:cs typeface="+mn-cs"/>
              </a:rPr>
              <a:t>Revolution Frontier Gen3</a:t>
            </a:r>
          </a:p>
        </p:txBody>
      </p:sp>
    </p:spTree>
    <p:extLst>
      <p:ext uri="{BB962C8B-B14F-4D97-AF65-F5344CB8AC3E}">
        <p14:creationId xmlns:p14="http://schemas.microsoft.com/office/powerpoint/2010/main" val="145741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59A4E9-4035-4E23-AB00-BA9C18D0DA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55190" y="6482021"/>
            <a:ext cx="6404609" cy="185219"/>
          </a:xfrm>
        </p:spPr>
        <p:txBody>
          <a:bodyPr/>
          <a:lstStyle/>
          <a:p>
            <a:pPr lvl="0"/>
            <a:r>
              <a:rPr lang="en-US" dirty="0"/>
              <a:t>OF N. TESSIER WATFORD GENERAL HOSPITAL - UK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98C35E3-E6EB-4CBC-B4A2-18140EEEF3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407988"/>
            <a:ext cx="10433050" cy="588962"/>
          </a:xfrm>
        </p:spPr>
        <p:txBody>
          <a:bodyPr/>
          <a:lstStyle/>
          <a:p>
            <a:r>
              <a:rPr lang="en-US" dirty="0">
                <a:latin typeface="GE Inspira Sans" panose="020B0503060000000003" pitchFamily="34" charset="0"/>
              </a:rPr>
              <a:t>Trauma – Knee – Hi Resolution + 1024 Matrix</a:t>
            </a:r>
            <a:endParaRPr lang="en-BE" dirty="0"/>
          </a:p>
        </p:txBody>
      </p:sp>
      <p:graphicFrame>
        <p:nvGraphicFramePr>
          <p:cNvPr id="4" name="Table Placeholder 24">
            <a:extLst>
              <a:ext uri="{FF2B5EF4-FFF2-40B4-BE49-F238E27FC236}">
                <a16:creationId xmlns:a16="http://schemas.microsoft.com/office/drawing/2014/main" id="{6FC32C86-36FC-4D25-9E52-03ADD434F6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7633376"/>
              </p:ext>
            </p:extLst>
          </p:nvPr>
        </p:nvGraphicFramePr>
        <p:xfrm>
          <a:off x="547044" y="1601616"/>
          <a:ext cx="3118382" cy="3136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3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08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Scan type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Helical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Rotation time, 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Pitch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0.516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734781"/>
                  </a:ext>
                </a:extLst>
              </a:tr>
              <a:tr h="21254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Slice,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0.625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Reconstruction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kern="120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ASiR</a:t>
                      </a:r>
                      <a:r>
                        <a:rPr lang="fr-FR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-V 60%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28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kV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80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5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245 - 335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70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Noise index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28.5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5120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Algorithm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HD Standard &amp; HD Bone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218567"/>
                  </a:ext>
                </a:extLst>
              </a:tr>
              <a:tr h="651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CTDi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11.27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647282"/>
                  </a:ext>
                </a:extLst>
              </a:tr>
              <a:tr h="159084">
                <a:tc>
                  <a:txBody>
                    <a:bodyPr/>
                    <a:lstStyle/>
                    <a:p>
                      <a:endParaRPr lang="en-US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  <a:p>
                      <a:pPr algn="l"/>
                      <a:endParaRPr lang="en-US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215322"/>
                  </a:ext>
                </a:extLst>
              </a:tr>
              <a:tr h="113048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sng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History:</a:t>
                      </a:r>
                    </a:p>
                    <a:p>
                      <a:endParaRPr lang="en-US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  <a:p>
                      <a:endParaRPr lang="en-US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sng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Findings:</a:t>
                      </a:r>
                    </a:p>
                    <a:p>
                      <a:endParaRPr lang="en-US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 Trauma to </a:t>
                      </a:r>
                      <a:r>
                        <a:rPr lang="fr-FR" sz="1000" b="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knee</a:t>
                      </a: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  </a:t>
                      </a:r>
                    </a:p>
                    <a:p>
                      <a:pPr algn="l"/>
                      <a:endParaRPr lang="fr-FR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  <a:p>
                      <a:pPr algn="l"/>
                      <a:endParaRPr lang="fr-FR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  <a:p>
                      <a:pPr algn="l"/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Fracture of Condyle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88EEC19-199B-4E51-A1CB-BCD6E6065519}"/>
              </a:ext>
            </a:extLst>
          </p:cNvPr>
          <p:cNvSpPr txBox="1">
            <a:spLocks/>
          </p:cNvSpPr>
          <p:nvPr/>
        </p:nvSpPr>
        <p:spPr>
          <a:xfrm>
            <a:off x="4147544" y="6210804"/>
            <a:ext cx="2155872" cy="193899"/>
          </a:xfrm>
          <a:prstGeom prst="rect">
            <a:avLst/>
          </a:prstGeom>
        </p:spPr>
        <p:txBody>
          <a:bodyPr vert="horz" wrap="square" lIns="0" tIns="0" rIns="0" bIns="0" rtlCol="0" anchor="b" anchorCtr="1">
            <a:sp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None/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GE Inspira Pitch"/>
              </a:defRPr>
            </a:lvl1pPr>
            <a:lvl2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600" kern="1200" baseline="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2pPr>
            <a:lvl3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Lucida Grande"/>
              <a:buChar char="–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3pPr>
            <a:lvl4pPr marL="45720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>
                <a:solidFill>
                  <a:prstClr val="white"/>
                </a:solidFill>
                <a:latin typeface="GE Inspira Sans"/>
              </a:rPr>
              <a:t>Sagittal 1mm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 Inspira Sans"/>
              <a:ea typeface="+mn-ea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8159029-553C-4D36-A81F-A300F375E77C}"/>
              </a:ext>
            </a:extLst>
          </p:cNvPr>
          <p:cNvSpPr txBox="1">
            <a:spLocks/>
          </p:cNvSpPr>
          <p:nvPr/>
        </p:nvSpPr>
        <p:spPr>
          <a:xfrm>
            <a:off x="6434821" y="6265282"/>
            <a:ext cx="2155872" cy="193899"/>
          </a:xfrm>
          <a:prstGeom prst="rect">
            <a:avLst/>
          </a:prstGeom>
        </p:spPr>
        <p:txBody>
          <a:bodyPr vert="horz" wrap="square" lIns="0" tIns="0" rIns="0" bIns="0" rtlCol="0" anchor="b" anchorCtr="1">
            <a:sp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None/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GE Inspira Pitch"/>
              </a:defRPr>
            </a:lvl1pPr>
            <a:lvl2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600" kern="1200" baseline="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2pPr>
            <a:lvl3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Lucida Grande"/>
              <a:buChar char="–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3pPr>
            <a:lvl4pPr marL="45720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</a:rPr>
              <a:t>Coronal 1mm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9583609-871F-454F-BA97-4E11EFEDEA93}"/>
              </a:ext>
            </a:extLst>
          </p:cNvPr>
          <p:cNvSpPr txBox="1">
            <a:spLocks/>
          </p:cNvSpPr>
          <p:nvPr/>
        </p:nvSpPr>
        <p:spPr>
          <a:xfrm>
            <a:off x="9368057" y="5307206"/>
            <a:ext cx="2155872" cy="775597"/>
          </a:xfrm>
          <a:prstGeom prst="rect">
            <a:avLst/>
          </a:prstGeom>
        </p:spPr>
        <p:txBody>
          <a:bodyPr vert="horz" wrap="square" lIns="0" tIns="0" rIns="0" bIns="0" rtlCol="0" anchor="b" anchorCtr="1">
            <a:sp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None/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GE Inspira Pitch"/>
              </a:defRPr>
            </a:lvl1pPr>
            <a:lvl2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600" kern="1200" baseline="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2pPr>
            <a:lvl3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Lucida Grande"/>
              <a:buChar char="–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3pPr>
            <a:lvl4pPr marL="45720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</a:rPr>
              <a:t>Volume Illumination segmented and combined volumes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 Inspira Sans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A8A0C-1B3C-4C2C-B356-3F75450EC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5" t="10260" r="35257" b="16143"/>
          <a:stretch/>
        </p:blipFill>
        <p:spPr>
          <a:xfrm>
            <a:off x="9251061" y="1833498"/>
            <a:ext cx="2623616" cy="32801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C57EF1-450C-4398-BBBF-4AE42A5DB04B}"/>
              </a:ext>
            </a:extLst>
          </p:cNvPr>
          <p:cNvSpPr/>
          <p:nvPr/>
        </p:nvSpPr>
        <p:spPr>
          <a:xfrm>
            <a:off x="9227779" y="2657521"/>
            <a:ext cx="1335090" cy="116958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517D67-71E6-4141-8483-EA05C79675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4" t="8918" r="28065" b="9759"/>
          <a:stretch/>
        </p:blipFill>
        <p:spPr>
          <a:xfrm>
            <a:off x="6529246" y="3729367"/>
            <a:ext cx="1967023" cy="2200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73E13E-14B2-41E6-AE5D-95221E1760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r="30219" b="8919"/>
          <a:stretch/>
        </p:blipFill>
        <p:spPr>
          <a:xfrm>
            <a:off x="3948131" y="3517230"/>
            <a:ext cx="1826323" cy="2464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526244-CE0F-4C69-B130-8223718F13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3" t="13971" r="24830" b="10207"/>
          <a:stretch/>
        </p:blipFill>
        <p:spPr>
          <a:xfrm>
            <a:off x="6306551" y="1327545"/>
            <a:ext cx="2245197" cy="2051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C8681-57A0-4734-BCBD-1927039675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6" t="13091" r="23874" b="11088"/>
          <a:stretch/>
        </p:blipFill>
        <p:spPr>
          <a:xfrm>
            <a:off x="3420876" y="1270422"/>
            <a:ext cx="2353578" cy="2051456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C9B9092-98F0-4BCF-8D6B-D9BF96356FA4}"/>
              </a:ext>
            </a:extLst>
          </p:cNvPr>
          <p:cNvSpPr txBox="1">
            <a:spLocks/>
          </p:cNvSpPr>
          <p:nvPr/>
        </p:nvSpPr>
        <p:spPr>
          <a:xfrm>
            <a:off x="3567254" y="3332450"/>
            <a:ext cx="5081032" cy="193899"/>
          </a:xfrm>
          <a:prstGeom prst="rect">
            <a:avLst/>
          </a:prstGeom>
        </p:spPr>
        <p:txBody>
          <a:bodyPr vert="horz" wrap="square" lIns="0" tIns="0" rIns="0" bIns="0" rtlCol="0" anchor="b" anchorCtr="1">
            <a:sp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None/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GE Inspira Pitch"/>
              </a:defRPr>
            </a:lvl1pPr>
            <a:lvl2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600" kern="1200" baseline="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2pPr>
            <a:lvl3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Lucida Grande"/>
              <a:buChar char="–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3pPr>
            <a:lvl4pPr marL="45720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>
                <a:solidFill>
                  <a:prstClr val="white"/>
                </a:solidFill>
                <a:latin typeface="GE Inspira Sans"/>
              </a:rPr>
              <a:t>Axial  512                                                             </a:t>
            </a:r>
            <a:r>
              <a:rPr lang="de-DE" dirty="0">
                <a:solidFill>
                  <a:srgbClr val="00B0F0"/>
                </a:solidFill>
                <a:latin typeface="GE Inspira Sans"/>
              </a:rPr>
              <a:t>Axial 1024 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E Inspira Sans"/>
              <a:ea typeface="+mn-ea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5537EA-96C7-4F7E-8B44-72EC720C4237}"/>
              </a:ext>
            </a:extLst>
          </p:cNvPr>
          <p:cNvCxnSpPr>
            <a:cxnSpLocks/>
          </p:cNvCxnSpPr>
          <p:nvPr/>
        </p:nvCxnSpPr>
        <p:spPr>
          <a:xfrm>
            <a:off x="6434821" y="2430479"/>
            <a:ext cx="325786" cy="135241"/>
          </a:xfrm>
          <a:prstGeom prst="straightConnector1">
            <a:avLst/>
          </a:prstGeom>
          <a:noFill/>
          <a:ln w="6350">
            <a:solidFill>
              <a:srgbClr val="00B0F0"/>
            </a:solidFill>
            <a:miter lim="800000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DA5BEF-503E-47CB-AE3C-6426FF96AA6F}"/>
              </a:ext>
            </a:extLst>
          </p:cNvPr>
          <p:cNvCxnSpPr>
            <a:cxnSpLocks/>
          </p:cNvCxnSpPr>
          <p:nvPr/>
        </p:nvCxnSpPr>
        <p:spPr>
          <a:xfrm>
            <a:off x="3716641" y="2418288"/>
            <a:ext cx="325786" cy="135241"/>
          </a:xfrm>
          <a:prstGeom prst="straightConnector1">
            <a:avLst/>
          </a:prstGeom>
          <a:noFill/>
          <a:ln w="6350">
            <a:solidFill>
              <a:srgbClr val="00B0F0"/>
            </a:solidFill>
            <a:miter lim="800000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368424-EE60-42DB-A0C5-BFD87BD0D54B}"/>
              </a:ext>
            </a:extLst>
          </p:cNvPr>
          <p:cNvCxnSpPr>
            <a:cxnSpLocks/>
          </p:cNvCxnSpPr>
          <p:nvPr/>
        </p:nvCxnSpPr>
        <p:spPr>
          <a:xfrm flipH="1">
            <a:off x="5160173" y="4509080"/>
            <a:ext cx="235176" cy="210034"/>
          </a:xfrm>
          <a:prstGeom prst="straightConnector1">
            <a:avLst/>
          </a:prstGeom>
          <a:noFill/>
          <a:ln w="6350">
            <a:solidFill>
              <a:srgbClr val="00B0F0"/>
            </a:solidFill>
            <a:miter lim="800000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876365-9AAB-4299-8971-21819BE170CC}"/>
              </a:ext>
            </a:extLst>
          </p:cNvPr>
          <p:cNvCxnSpPr>
            <a:cxnSpLocks/>
          </p:cNvCxnSpPr>
          <p:nvPr/>
        </p:nvCxnSpPr>
        <p:spPr>
          <a:xfrm>
            <a:off x="6619160" y="4719114"/>
            <a:ext cx="325786" cy="135241"/>
          </a:xfrm>
          <a:prstGeom prst="straightConnector1">
            <a:avLst/>
          </a:prstGeom>
          <a:noFill/>
          <a:ln w="6350">
            <a:solidFill>
              <a:srgbClr val="00B0F0"/>
            </a:solidFill>
            <a:miter lim="800000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F2235D34-A3CA-4383-9B3C-66FF5204AE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54985" y="6417259"/>
            <a:ext cx="242152" cy="2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11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59A4E9-4035-4E23-AB00-BA9C18D0DA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55190" y="6482021"/>
            <a:ext cx="6404609" cy="185219"/>
          </a:xfrm>
        </p:spPr>
        <p:txBody>
          <a:bodyPr/>
          <a:lstStyle/>
          <a:p>
            <a:pPr lvl="0"/>
            <a:r>
              <a:rPr lang="en-US" dirty="0"/>
              <a:t>OF N. TESSIER WATFORD GENERAL HOSPITAL - UK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98C35E3-E6EB-4CBC-B4A2-18140EEEF3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407988"/>
            <a:ext cx="10433050" cy="588962"/>
          </a:xfrm>
        </p:spPr>
        <p:txBody>
          <a:bodyPr/>
          <a:lstStyle/>
          <a:p>
            <a:r>
              <a:rPr lang="en-US" dirty="0"/>
              <a:t>Hip – Femur – Knee – Ankle  Smart MAR </a:t>
            </a:r>
            <a:endParaRPr lang="en-BE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1CE311-1453-4DE9-8E26-22A906F23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359" y="945531"/>
            <a:ext cx="2220468" cy="5353916"/>
          </a:xfrm>
          <a:prstGeom prst="rect">
            <a:avLst/>
          </a:prstGeom>
        </p:spPr>
      </p:pic>
      <p:graphicFrame>
        <p:nvGraphicFramePr>
          <p:cNvPr id="36" name="Table Placeholder 24">
            <a:extLst>
              <a:ext uri="{FF2B5EF4-FFF2-40B4-BE49-F238E27FC236}">
                <a16:creationId xmlns:a16="http://schemas.microsoft.com/office/drawing/2014/main" id="{7CBF97E6-2F80-428B-8B11-D364A5769102}"/>
              </a:ext>
            </a:extLst>
          </p:cNvPr>
          <p:cNvGraphicFramePr>
            <a:graphicFrameLocks/>
          </p:cNvGraphicFramePr>
          <p:nvPr/>
        </p:nvGraphicFramePr>
        <p:xfrm>
          <a:off x="565150" y="1610669"/>
          <a:ext cx="3118382" cy="3782454"/>
        </p:xfrm>
        <a:graphic>
          <a:graphicData uri="http://schemas.openxmlformats.org/drawingml/2006/table">
            <a:tbl>
              <a:tblPr firstRow="1" bandRow="1"/>
              <a:tblGrid>
                <a:gridCol w="1082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Scan type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Helical 40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Rotation time, 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Pitch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0.984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734781"/>
                  </a:ext>
                </a:extLst>
              </a:tr>
              <a:tr h="2125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Slice,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0.625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Reconstruction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kern="120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ASiR</a:t>
                      </a:r>
                      <a:r>
                        <a:rPr lang="fr-FR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-V 50%  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kV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120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5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60  –  421 mA modulation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Noise index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22.7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5120"/>
                  </a:ext>
                </a:extLst>
              </a:tr>
              <a:tr h="15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Algorithm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Standard &amp; Bone Plus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218567"/>
                  </a:ext>
                </a:extLst>
              </a:tr>
              <a:tr h="15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398409"/>
                  </a:ext>
                </a:extLst>
              </a:tr>
              <a:tr h="15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endParaRPr lang="en-US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endParaRPr lang="en-US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215322"/>
                  </a:ext>
                </a:extLst>
              </a:tr>
              <a:tr h="13486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sng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History:</a:t>
                      </a:r>
                    </a:p>
                    <a:p>
                      <a:endParaRPr lang="en-US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  <a:p>
                      <a:endParaRPr lang="en-US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u="sng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 </a:t>
                      </a:r>
                    </a:p>
                    <a:p>
                      <a:endParaRPr lang="en-US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 ? Follow up post </a:t>
                      </a:r>
                      <a:r>
                        <a:rPr lang="fr-FR" sz="1000" b="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surgery</a:t>
                      </a:r>
                      <a:endParaRPr lang="fr-FR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  <a:p>
                      <a:pPr algn="l"/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Road Traffic Accident</a:t>
                      </a:r>
                    </a:p>
                    <a:p>
                      <a:pPr algn="l"/>
                      <a:endParaRPr lang="fr-FR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  <a:p>
                      <a:pPr algn="l"/>
                      <a:endParaRPr lang="fr-FR" sz="1000" b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01E20E29-A39B-4C25-A4D3-469C41C0BF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300" y="3880147"/>
            <a:ext cx="2256316" cy="21337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47FDB74-02DA-4748-9B19-9B5720D9FE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685" y="3880147"/>
            <a:ext cx="2225700" cy="20699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57B8D44-1AD7-415D-8E61-2FF52AB566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583" y="1402731"/>
            <a:ext cx="2318802" cy="20699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B5D45F0-A611-4E99-8613-8017BC7223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0971" y="1409885"/>
            <a:ext cx="2225700" cy="206998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BDB93E7-CEAB-4899-89B6-F8D83666DDF6}"/>
              </a:ext>
            </a:extLst>
          </p:cNvPr>
          <p:cNvSpPr/>
          <p:nvPr/>
        </p:nvSpPr>
        <p:spPr>
          <a:xfrm>
            <a:off x="3808414" y="1310640"/>
            <a:ext cx="5238271" cy="2261532"/>
          </a:xfrm>
          <a:prstGeom prst="rect">
            <a:avLst/>
          </a:prstGeom>
          <a:noFill/>
          <a:ln w="63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 Inspira Sans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A94BBB-D365-4023-9643-7B45E36CBCC1}"/>
              </a:ext>
            </a:extLst>
          </p:cNvPr>
          <p:cNvSpPr/>
          <p:nvPr/>
        </p:nvSpPr>
        <p:spPr>
          <a:xfrm>
            <a:off x="3808414" y="3738005"/>
            <a:ext cx="5238271" cy="2416911"/>
          </a:xfrm>
          <a:prstGeom prst="rect">
            <a:avLst/>
          </a:prstGeom>
          <a:noFill/>
          <a:ln w="63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 Inspira Sans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BFA65B5-780B-418C-9364-C4973368A000}"/>
              </a:ext>
            </a:extLst>
          </p:cNvPr>
          <p:cNvCxnSpPr>
            <a:cxnSpLocks/>
          </p:cNvCxnSpPr>
          <p:nvPr/>
        </p:nvCxnSpPr>
        <p:spPr>
          <a:xfrm>
            <a:off x="9046685" y="2123278"/>
            <a:ext cx="379217" cy="0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FD5356D-A005-4006-806C-DBFC6889DB3C}"/>
              </a:ext>
            </a:extLst>
          </p:cNvPr>
          <p:cNvSpPr/>
          <p:nvPr/>
        </p:nvSpPr>
        <p:spPr>
          <a:xfrm>
            <a:off x="9429628" y="1128569"/>
            <a:ext cx="866697" cy="1289488"/>
          </a:xfrm>
          <a:prstGeom prst="rect">
            <a:avLst/>
          </a:prstGeom>
          <a:noFill/>
          <a:ln w="63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 Inspira Sans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F5E089B-4F03-499C-8B62-2DF222088FAA}"/>
              </a:ext>
            </a:extLst>
          </p:cNvPr>
          <p:cNvCxnSpPr>
            <a:cxnSpLocks/>
          </p:cNvCxnSpPr>
          <p:nvPr/>
        </p:nvCxnSpPr>
        <p:spPr>
          <a:xfrm>
            <a:off x="9046685" y="4363642"/>
            <a:ext cx="299243" cy="0"/>
          </a:xfrm>
          <a:prstGeom prst="line">
            <a:avLst/>
          </a:prstGeom>
          <a:noFill/>
          <a:ln w="635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3081BBF-B428-4467-84C3-4629EE3376F3}"/>
              </a:ext>
            </a:extLst>
          </p:cNvPr>
          <p:cNvSpPr/>
          <p:nvPr/>
        </p:nvSpPr>
        <p:spPr>
          <a:xfrm>
            <a:off x="9348834" y="3238253"/>
            <a:ext cx="866697" cy="1445508"/>
          </a:xfrm>
          <a:prstGeom prst="rect">
            <a:avLst/>
          </a:prstGeom>
          <a:noFill/>
          <a:ln w="63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c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 Inspira Sans"/>
              <a:ea typeface="+mn-ea"/>
              <a:cs typeface="+mn-cs"/>
            </a:endParaRP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8145CAEB-2F6F-4431-A522-22CBE570595C}"/>
              </a:ext>
            </a:extLst>
          </p:cNvPr>
          <p:cNvSpPr txBox="1">
            <a:spLocks/>
          </p:cNvSpPr>
          <p:nvPr/>
        </p:nvSpPr>
        <p:spPr>
          <a:xfrm>
            <a:off x="3661978" y="6160154"/>
            <a:ext cx="3048707" cy="304699"/>
          </a:xfrm>
          <a:prstGeom prst="rect">
            <a:avLst/>
          </a:prstGeom>
        </p:spPr>
        <p:txBody>
          <a:bodyPr vert="horz" wrap="square" lIns="0" tIns="0" rIns="0" bIns="0" rtlCol="0" anchor="b" anchorCtr="1">
            <a:sp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None/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GE Inspira Pitch"/>
              </a:defRPr>
            </a:lvl1pPr>
            <a:lvl2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600" kern="1200" baseline="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2pPr>
            <a:lvl3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Lucida Grande"/>
              <a:buChar char="–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3pPr>
            <a:lvl4pPr marL="45720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de-DE" sz="1100" dirty="0">
                <a:solidFill>
                  <a:prstClr val="white"/>
                </a:solidFill>
                <a:latin typeface="GE Inspira Sans"/>
              </a:rPr>
              <a:t>Coronal  0.625mm </a:t>
            </a:r>
          </a:p>
          <a:p>
            <a:pPr>
              <a:spcBef>
                <a:spcPts val="0"/>
              </a:spcBef>
              <a:defRPr/>
            </a:pPr>
            <a:r>
              <a:rPr lang="de-DE" sz="1100" dirty="0">
                <a:solidFill>
                  <a:prstClr val="white"/>
                </a:solidFill>
                <a:latin typeface="GE Inspira Sans"/>
              </a:rPr>
              <a:t>without Smart MAR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E9BDDC7B-19A8-494A-BD34-C7A16B32F494}"/>
              </a:ext>
            </a:extLst>
          </p:cNvPr>
          <p:cNvSpPr txBox="1">
            <a:spLocks/>
          </p:cNvSpPr>
          <p:nvPr/>
        </p:nvSpPr>
        <p:spPr>
          <a:xfrm>
            <a:off x="6380921" y="6175218"/>
            <a:ext cx="3048707" cy="304699"/>
          </a:xfrm>
          <a:prstGeom prst="rect">
            <a:avLst/>
          </a:prstGeom>
        </p:spPr>
        <p:txBody>
          <a:bodyPr vert="horz" wrap="square" lIns="0" tIns="0" rIns="0" bIns="0" rtlCol="0" anchor="b" anchorCtr="1">
            <a:sp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None/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GE Inspira Pitch"/>
              </a:defRPr>
            </a:lvl1pPr>
            <a:lvl2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600" kern="1200" baseline="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2pPr>
            <a:lvl3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Lucida Grande"/>
              <a:buChar char="–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3pPr>
            <a:lvl4pPr marL="45720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de-DE" sz="1100" dirty="0">
                <a:solidFill>
                  <a:prstClr val="white"/>
                </a:solidFill>
                <a:latin typeface="GE Inspira Sans"/>
              </a:rPr>
              <a:t>Coronal  0.625mm with</a:t>
            </a:r>
          </a:p>
          <a:p>
            <a:pPr>
              <a:spcBef>
                <a:spcPts val="0"/>
              </a:spcBef>
              <a:defRPr/>
            </a:pPr>
            <a:r>
              <a:rPr lang="de-DE" sz="1100" dirty="0">
                <a:solidFill>
                  <a:prstClr val="white"/>
                </a:solidFill>
                <a:latin typeface="GE Inspira Sans"/>
              </a:rPr>
              <a:t> Smart MAR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FD6988A7-FDD4-4E23-93B8-CCE7693AFF37}"/>
              </a:ext>
            </a:extLst>
          </p:cNvPr>
          <p:cNvSpPr txBox="1">
            <a:spLocks/>
          </p:cNvSpPr>
          <p:nvPr/>
        </p:nvSpPr>
        <p:spPr>
          <a:xfrm>
            <a:off x="8936385" y="5004699"/>
            <a:ext cx="3013382" cy="304699"/>
          </a:xfrm>
          <a:prstGeom prst="rect">
            <a:avLst/>
          </a:prstGeom>
          <a:ln w="6350">
            <a:noFill/>
          </a:ln>
        </p:spPr>
        <p:txBody>
          <a:bodyPr vert="horz" wrap="square" lIns="0" tIns="0" rIns="0" bIns="0" rtlCol="0" anchor="b" anchorCtr="1">
            <a:sp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ts val="1200"/>
              </a:spcBef>
              <a:buFont typeface="Arial"/>
              <a:buNone/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GE Inspira Pitch"/>
              </a:defRPr>
            </a:lvl1pPr>
            <a:lvl2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600" kern="1200" baseline="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2pPr>
            <a:lvl3pPr marL="18288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Lucida Grande"/>
              <a:buChar char="–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3pPr>
            <a:lvl4pPr marL="457200" indent="-18288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Font typeface="Arial"/>
              <a:buChar char="•"/>
              <a:defRPr sz="215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GE Inspira Pitch"/>
                <a:ea typeface="+mn-ea"/>
                <a:cs typeface="GE Inspira Pitch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</a:rPr>
              <a:t>Volume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Inspira Sans"/>
                <a:ea typeface="+mn-ea"/>
              </a:rPr>
              <a:t> Illumination</a:t>
            </a:r>
          </a:p>
        </p:txBody>
      </p:sp>
      <p:pic>
        <p:nvPicPr>
          <p:cNvPr id="19" name="Graphic 18">
            <a:hlinkClick r:id="rId9" action="ppaction://hlinksldjump"/>
            <a:extLst>
              <a:ext uri="{FF2B5EF4-FFF2-40B4-BE49-F238E27FC236}">
                <a16:creationId xmlns:a16="http://schemas.microsoft.com/office/drawing/2014/main" id="{FC8894DF-6790-4003-91A0-CFDC2B869B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54985" y="6417259"/>
            <a:ext cx="242152" cy="2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08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DA80B7-8B72-43A9-8323-F7105E5A9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075" y="665935"/>
            <a:ext cx="9107437" cy="376859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59A4E9-4035-4E23-AB00-BA9C18D0DA3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 of CIO (Groupe 3R), Onex, Switzerland.</a:t>
            </a:r>
          </a:p>
        </p:txBody>
      </p:sp>
      <p:graphicFrame>
        <p:nvGraphicFramePr>
          <p:cNvPr id="5" name="Table Placeholder 24">
            <a:extLst>
              <a:ext uri="{FF2B5EF4-FFF2-40B4-BE49-F238E27FC236}">
                <a16:creationId xmlns:a16="http://schemas.microsoft.com/office/drawing/2014/main" id="{5357D0D2-0EB5-4E98-A010-5FD470DB0896}"/>
              </a:ext>
            </a:extLst>
          </p:cNvPr>
          <p:cNvGraphicFramePr>
            <a:graphicFrameLocks/>
          </p:cNvGraphicFramePr>
          <p:nvPr/>
        </p:nvGraphicFramePr>
        <p:xfrm>
          <a:off x="565151" y="1585912"/>
          <a:ext cx="2359024" cy="3176894"/>
        </p:xfrm>
        <a:graphic>
          <a:graphicData uri="http://schemas.openxmlformats.org/drawingml/2006/table">
            <a:tbl>
              <a:tblPr firstRow="1" bandRow="1"/>
              <a:tblGrid>
                <a:gridCol w="111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Scan type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Helical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Rotation time, 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0,7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Pitch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0.532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73478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Slice,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1,25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Reconstruction</a:t>
                      </a: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TF, AV50, FBP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Algorithm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Standard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kV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120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Mod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5120"/>
                  </a:ext>
                </a:extLst>
              </a:tr>
              <a:tr h="193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Noise index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335922"/>
                  </a:ext>
                </a:extLst>
              </a:tr>
              <a:tr h="483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99000"/>
                        </a:lnSpc>
                        <a:tabLst>
                          <a:tab pos="171450" algn="l"/>
                        </a:tabLst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218567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398409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BMI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29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24178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CTDIvol, mGy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39,44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80485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DLP, mGy-cm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755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513823"/>
                  </a:ext>
                </a:extLst>
              </a:tr>
              <a:tr h="195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421673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CAB6F09-9F91-4D14-B997-3CBCFAE29D5D}"/>
              </a:ext>
            </a:extLst>
          </p:cNvPr>
          <p:cNvGraphicFramePr>
            <a:graphicFrameLocks noGrp="1"/>
          </p:cNvGraphicFramePr>
          <p:nvPr/>
        </p:nvGraphicFramePr>
        <p:xfrm>
          <a:off x="565150" y="5063252"/>
          <a:ext cx="2359024" cy="1147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456">
                  <a:extLst>
                    <a:ext uri="{9D8B030D-6E8A-4147-A177-3AD203B41FA5}">
                      <a16:colId xmlns:a16="http://schemas.microsoft.com/office/drawing/2014/main" val="2364163344"/>
                    </a:ext>
                  </a:extLst>
                </a:gridCol>
                <a:gridCol w="1864568">
                  <a:extLst>
                    <a:ext uri="{9D8B030D-6E8A-4147-A177-3AD203B41FA5}">
                      <a16:colId xmlns:a16="http://schemas.microsoft.com/office/drawing/2014/main" val="3549651579"/>
                    </a:ext>
                  </a:extLst>
                </a:gridCol>
              </a:tblGrid>
              <a:tr h="573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sng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History: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fr-FR" sz="1000" b="0" i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Patient </a:t>
                      </a:r>
                      <a:r>
                        <a:rPr lang="fr-FR" sz="1000" b="0" i="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fel</a:t>
                      </a:r>
                      <a:r>
                        <a:rPr lang="fr-FR" sz="1000" b="0" i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 </a:t>
                      </a:r>
                      <a:r>
                        <a:rPr lang="fr-FR" sz="1000" b="0" i="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from</a:t>
                      </a:r>
                      <a:r>
                        <a:rPr lang="fr-FR" sz="1000" b="0" i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 a ladder</a:t>
                      </a:r>
                    </a:p>
                    <a:p>
                      <a:pPr algn="l"/>
                      <a:endParaRPr lang="fr-FR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285977"/>
                  </a:ext>
                </a:extLst>
              </a:tr>
              <a:tr h="573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en-US" sz="1000" b="0" i="0" u="sng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Findings: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fr-FR" sz="1000" b="0" i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No </a:t>
                      </a:r>
                      <a:r>
                        <a:rPr lang="fr-FR" sz="1000" b="0" i="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sign</a:t>
                      </a:r>
                      <a:r>
                        <a:rPr lang="fr-FR" sz="1000" b="0" i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 of </a:t>
                      </a:r>
                      <a:r>
                        <a:rPr lang="fr-FR" sz="1000" b="0" i="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hematoma</a:t>
                      </a:r>
                      <a:r>
                        <a:rPr lang="fr-FR" sz="1000" b="0" i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 or </a:t>
                      </a:r>
                      <a:r>
                        <a:rPr lang="fr-FR" sz="1000" b="0" i="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other</a:t>
                      </a:r>
                      <a:r>
                        <a:rPr lang="fr-FR" sz="1000" b="0" i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 </a:t>
                      </a:r>
                      <a:r>
                        <a:rPr lang="fr-FR" sz="1000" b="0" i="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disease</a:t>
                      </a:r>
                      <a:r>
                        <a:rPr lang="fr-FR" sz="1000" b="0" i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 </a:t>
                      </a:r>
                      <a:r>
                        <a:rPr lang="fr-FR" sz="1000" b="0" i="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linked</a:t>
                      </a:r>
                      <a:r>
                        <a:rPr lang="fr-FR" sz="1000" b="0" i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 to the trauma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85344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AE4FE5C-88C2-44B6-862F-8983E539D670}"/>
              </a:ext>
            </a:extLst>
          </p:cNvPr>
          <p:cNvSpPr txBox="1"/>
          <p:nvPr/>
        </p:nvSpPr>
        <p:spPr>
          <a:xfrm>
            <a:off x="3172460" y="3919939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/>
              <a:t>FBP</a:t>
            </a:r>
            <a:endParaRPr lang="en-CH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E47E80-D815-40BD-AD47-F5D3653231ED}"/>
              </a:ext>
            </a:extLst>
          </p:cNvPr>
          <p:cNvSpPr txBox="1"/>
          <p:nvPr/>
        </p:nvSpPr>
        <p:spPr>
          <a:xfrm>
            <a:off x="6580643" y="3919939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/>
              <a:t>ASIR-V 50</a:t>
            </a:r>
            <a:endParaRPr lang="en-CH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93AB25-68FD-421F-8C2E-C8AA71738320}"/>
              </a:ext>
            </a:extLst>
          </p:cNvPr>
          <p:cNvSpPr txBox="1"/>
          <p:nvPr/>
        </p:nvSpPr>
        <p:spPr>
          <a:xfrm>
            <a:off x="9916016" y="3889720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 err="1">
                <a:solidFill>
                  <a:srgbClr val="00B0F0"/>
                </a:solidFill>
              </a:rPr>
              <a:t>TrueFidelity</a:t>
            </a:r>
            <a:endParaRPr lang="en-CH" sz="1100" dirty="0">
              <a:solidFill>
                <a:srgbClr val="00B0F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3DA7D2-A4ED-4297-BF06-74B52AA6B0E0}"/>
              </a:ext>
            </a:extLst>
          </p:cNvPr>
          <p:cNvSpPr/>
          <p:nvPr/>
        </p:nvSpPr>
        <p:spPr>
          <a:xfrm>
            <a:off x="8279438" y="560871"/>
            <a:ext cx="925036" cy="3459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D84759-857D-4A18-90C2-ED649071F2B1}"/>
              </a:ext>
            </a:extLst>
          </p:cNvPr>
          <p:cNvSpPr/>
          <p:nvPr/>
        </p:nvSpPr>
        <p:spPr>
          <a:xfrm rot="13675294">
            <a:off x="11288202" y="3315232"/>
            <a:ext cx="664988" cy="920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A9CB83-CA23-4299-8396-5A16A3B91349}"/>
              </a:ext>
            </a:extLst>
          </p:cNvPr>
          <p:cNvSpPr/>
          <p:nvPr/>
        </p:nvSpPr>
        <p:spPr>
          <a:xfrm rot="9360958">
            <a:off x="8852827" y="3195089"/>
            <a:ext cx="664988" cy="920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3FEDA6-445D-4ACC-96F2-B60841C019AA}"/>
              </a:ext>
            </a:extLst>
          </p:cNvPr>
          <p:cNvSpPr/>
          <p:nvPr/>
        </p:nvSpPr>
        <p:spPr>
          <a:xfrm rot="13675294">
            <a:off x="11235656" y="108289"/>
            <a:ext cx="664988" cy="920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B26885-96A4-43D1-AE3B-8C5BC0954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17" t="6158" r="5792" b="264"/>
          <a:stretch/>
        </p:blipFill>
        <p:spPr>
          <a:xfrm rot="21218444">
            <a:off x="7807516" y="3727553"/>
            <a:ext cx="2104490" cy="239460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608E896-561A-4550-AB83-6D3E5F40F88C}"/>
              </a:ext>
            </a:extLst>
          </p:cNvPr>
          <p:cNvSpPr txBox="1"/>
          <p:nvPr/>
        </p:nvSpPr>
        <p:spPr>
          <a:xfrm>
            <a:off x="6384722" y="6040924"/>
            <a:ext cx="1377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solidFill>
                  <a:srgbClr val="00B0F0"/>
                </a:solidFill>
              </a:rPr>
              <a:t>Volume </a:t>
            </a:r>
            <a:r>
              <a:rPr lang="fr-CH" sz="1100">
                <a:solidFill>
                  <a:srgbClr val="00B0F0"/>
                </a:solidFill>
              </a:rPr>
              <a:t>illumination TrueFidelity</a:t>
            </a:r>
            <a:endParaRPr lang="en-CH" sz="1100" dirty="0">
              <a:solidFill>
                <a:srgbClr val="00B0F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E20D137-23A8-4769-8E79-868A1FC90F21}"/>
              </a:ext>
            </a:extLst>
          </p:cNvPr>
          <p:cNvSpPr/>
          <p:nvPr/>
        </p:nvSpPr>
        <p:spPr>
          <a:xfrm>
            <a:off x="5001421" y="407988"/>
            <a:ext cx="925036" cy="5178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9FC79-5CEC-433F-BF89-33620BAD06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Head scan for trauma </a:t>
            </a:r>
            <a:r>
              <a:rPr lang="fr-CH" err="1"/>
              <a:t>with</a:t>
            </a:r>
            <a:r>
              <a:rPr lang="fr-CH"/>
              <a:t> TrueFidelity</a:t>
            </a:r>
            <a:r>
              <a:rPr lang="fr-CH" baseline="30000"/>
              <a:t>1</a:t>
            </a:r>
            <a:endParaRPr lang="en-BE" baseline="30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0CBB99-D925-4859-BC8C-6FE6C2E2B4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4" t="2960" r="12930"/>
          <a:stretch/>
        </p:blipFill>
        <p:spPr>
          <a:xfrm>
            <a:off x="4362422" y="3593347"/>
            <a:ext cx="1961468" cy="2663021"/>
          </a:xfrm>
          <a:prstGeom prst="rect">
            <a:avLst/>
          </a:prstGeom>
        </p:spPr>
      </p:pic>
      <p:pic>
        <p:nvPicPr>
          <p:cNvPr id="20" name="Graphic 19">
            <a:hlinkClick r:id="rId6" action="ppaction://hlinksldjump"/>
            <a:extLst>
              <a:ext uri="{FF2B5EF4-FFF2-40B4-BE49-F238E27FC236}">
                <a16:creationId xmlns:a16="http://schemas.microsoft.com/office/drawing/2014/main" id="{ED51BFF8-4F6B-465B-B312-F9E08C6CCE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4985" y="6417259"/>
            <a:ext cx="242152" cy="2421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ECAC8E-A5EE-4DD0-A65D-443B9FCFCD59}"/>
              </a:ext>
            </a:extLst>
          </p:cNvPr>
          <p:cNvSpPr txBox="1"/>
          <p:nvPr/>
        </p:nvSpPr>
        <p:spPr>
          <a:xfrm>
            <a:off x="8402919" y="6472968"/>
            <a:ext cx="3165231" cy="324827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0" cap="none" baseline="0" dirty="0" smtClean="0">
                <a:solidFill>
                  <a:srgbClr val="878787"/>
                </a:solidFill>
                <a:latin typeface="GE Inspira San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1. Not commercially available for all regions</a:t>
            </a:r>
          </a:p>
        </p:txBody>
      </p:sp>
    </p:spTree>
    <p:extLst>
      <p:ext uri="{BB962C8B-B14F-4D97-AF65-F5344CB8AC3E}">
        <p14:creationId xmlns:p14="http://schemas.microsoft.com/office/powerpoint/2010/main" val="4136103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59A4E9-4035-4E23-AB00-BA9C18D0DA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60645" y="6477482"/>
            <a:ext cx="7510586" cy="201827"/>
          </a:xfrm>
        </p:spPr>
        <p:txBody>
          <a:bodyPr/>
          <a:lstStyle/>
          <a:p>
            <a:pPr lvl="0"/>
            <a:r>
              <a:rPr lang="en-US" dirty="0"/>
              <a:t>SAINT JOSEPH HOSPITAL – PARIS, DR. ZINS  - FRANCE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9FC79-5CEC-433F-BF89-33620BAD06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ENT scan </a:t>
            </a:r>
            <a:r>
              <a:rPr lang="en-US"/>
              <a:t>with TrueFidelity</a:t>
            </a:r>
            <a:r>
              <a:rPr lang="en-US" baseline="30000"/>
              <a:t>1</a:t>
            </a:r>
            <a:endParaRPr lang="en-BE" baseline="30000" dirty="0"/>
          </a:p>
        </p:txBody>
      </p:sp>
      <p:graphicFrame>
        <p:nvGraphicFramePr>
          <p:cNvPr id="5" name="Table Placeholder 24">
            <a:extLst>
              <a:ext uri="{FF2B5EF4-FFF2-40B4-BE49-F238E27FC236}">
                <a16:creationId xmlns:a16="http://schemas.microsoft.com/office/drawing/2014/main" id="{5357D0D2-0EB5-4E98-A010-5FD470DB0896}"/>
              </a:ext>
            </a:extLst>
          </p:cNvPr>
          <p:cNvGraphicFramePr>
            <a:graphicFrameLocks/>
          </p:cNvGraphicFramePr>
          <p:nvPr/>
        </p:nvGraphicFramePr>
        <p:xfrm>
          <a:off x="565151" y="1585912"/>
          <a:ext cx="2359024" cy="2114960"/>
        </p:xfrm>
        <a:graphic>
          <a:graphicData uri="http://schemas.openxmlformats.org/drawingml/2006/table">
            <a:tbl>
              <a:tblPr firstRow="1" bandRow="1"/>
              <a:tblGrid>
                <a:gridCol w="111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Scan type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Helical 20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Rotation time, 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Pitch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0.531:1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73478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Slice,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0,625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Reconstruction</a:t>
                      </a: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DL-H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Algorithm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Standard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kV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120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Mod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5120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CTDIvol, mGy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21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804858"/>
                  </a:ext>
                </a:extLst>
              </a:tr>
              <a:tr h="196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DLP, mGy-cm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670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513823"/>
                  </a:ext>
                </a:extLst>
              </a:tr>
              <a:tr h="195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42167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BC834B9-B0F8-4FFE-A664-39DD85BF5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980" y="1456340"/>
            <a:ext cx="1701020" cy="2077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819F5D-3E57-4D62-97DF-129B6A774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487" y="1379326"/>
            <a:ext cx="1716389" cy="2154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27D975-4212-4EC1-9332-3F0EC4422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081" y="1618802"/>
            <a:ext cx="2603598" cy="41565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46F32DF-DFBE-41C9-8655-11A95CC7AFD5}"/>
              </a:ext>
            </a:extLst>
          </p:cNvPr>
          <p:cNvSpPr txBox="1"/>
          <p:nvPr/>
        </p:nvSpPr>
        <p:spPr>
          <a:xfrm>
            <a:off x="4018305" y="3511291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/>
              <a:t>ASIR-V</a:t>
            </a:r>
            <a:endParaRPr lang="en-CH" sz="11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B77E7C-12FF-4381-A8A0-9FC76F43449B}"/>
              </a:ext>
            </a:extLst>
          </p:cNvPr>
          <p:cNvSpPr txBox="1"/>
          <p:nvPr/>
        </p:nvSpPr>
        <p:spPr>
          <a:xfrm>
            <a:off x="6096000" y="6120538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>
                <a:solidFill>
                  <a:srgbClr val="00B0F0"/>
                </a:solidFill>
              </a:rPr>
              <a:t>TrueFidelity</a:t>
            </a:r>
            <a:endParaRPr lang="en-CH" sz="1100" dirty="0">
              <a:solidFill>
                <a:srgbClr val="00B0F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B919D9-F7FB-4D28-9B63-A519678C172B}"/>
              </a:ext>
            </a:extLst>
          </p:cNvPr>
          <p:cNvSpPr txBox="1"/>
          <p:nvPr/>
        </p:nvSpPr>
        <p:spPr>
          <a:xfrm>
            <a:off x="9493474" y="5815812"/>
            <a:ext cx="1493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solidFill>
                  <a:srgbClr val="00B0F0"/>
                </a:solidFill>
              </a:rPr>
              <a:t>Volume </a:t>
            </a:r>
            <a:r>
              <a:rPr lang="fr-CH" sz="1100">
                <a:solidFill>
                  <a:srgbClr val="00B0F0"/>
                </a:solidFill>
              </a:rPr>
              <a:t>Illumination TrueFidelity</a:t>
            </a:r>
            <a:endParaRPr lang="en-CH" sz="1100" dirty="0">
              <a:solidFill>
                <a:srgbClr val="00B0F0"/>
              </a:solidFill>
            </a:endParaRPr>
          </a:p>
        </p:txBody>
      </p:sp>
      <p:pic>
        <p:nvPicPr>
          <p:cNvPr id="13" name="Graphic 12">
            <a:hlinkClick r:id="rId7" action="ppaction://hlinksldjump"/>
            <a:extLst>
              <a:ext uri="{FF2B5EF4-FFF2-40B4-BE49-F238E27FC236}">
                <a16:creationId xmlns:a16="http://schemas.microsoft.com/office/drawing/2014/main" id="{927DE9BD-41E3-4C65-AD40-505713DDEF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54985" y="6417259"/>
            <a:ext cx="242152" cy="24215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794D5E-9760-465C-A814-5ECBB612DECE}"/>
              </a:ext>
            </a:extLst>
          </p:cNvPr>
          <p:cNvCxnSpPr>
            <a:cxnSpLocks/>
          </p:cNvCxnSpPr>
          <p:nvPr/>
        </p:nvCxnSpPr>
        <p:spPr>
          <a:xfrm flipH="1">
            <a:off x="7486681" y="2012950"/>
            <a:ext cx="165069" cy="26083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B9D5A04-2F9D-4F31-A13D-F36784378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6" t="43438" r="60361" b="29220"/>
          <a:stretch/>
        </p:blipFill>
        <p:spPr>
          <a:xfrm>
            <a:off x="5469139" y="4165067"/>
            <a:ext cx="2127734" cy="1945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DE72B2-064A-44A6-998A-C6D6AD1EA7AF}"/>
              </a:ext>
            </a:extLst>
          </p:cNvPr>
          <p:cNvSpPr/>
          <p:nvPr/>
        </p:nvSpPr>
        <p:spPr>
          <a:xfrm>
            <a:off x="5448211" y="4165068"/>
            <a:ext cx="2148662" cy="192134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40F890-04A6-4261-BB58-231C5B5A5BBC}"/>
              </a:ext>
            </a:extLst>
          </p:cNvPr>
          <p:cNvSpPr/>
          <p:nvPr/>
        </p:nvSpPr>
        <p:spPr>
          <a:xfrm>
            <a:off x="6671605" y="2359066"/>
            <a:ext cx="643595" cy="61859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DD551A-4ED1-4EE7-ADCB-5458623C0F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5" t="42624" r="60314" b="30141"/>
          <a:stretch/>
        </p:blipFill>
        <p:spPr>
          <a:xfrm>
            <a:off x="2521022" y="4169678"/>
            <a:ext cx="2148662" cy="19213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3940EFC-B465-4D47-B49F-8CF1DC92CED5}"/>
              </a:ext>
            </a:extLst>
          </p:cNvPr>
          <p:cNvSpPr/>
          <p:nvPr/>
        </p:nvSpPr>
        <p:spPr>
          <a:xfrm>
            <a:off x="3682980" y="2369266"/>
            <a:ext cx="643595" cy="61859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C04BB8-FE01-4924-96E0-CCBA79C615A3}"/>
              </a:ext>
            </a:extLst>
          </p:cNvPr>
          <p:cNvSpPr/>
          <p:nvPr/>
        </p:nvSpPr>
        <p:spPr>
          <a:xfrm>
            <a:off x="2521022" y="4173413"/>
            <a:ext cx="2148662" cy="192134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B3083D-7FDE-4A48-93D4-AA3206435593}"/>
              </a:ext>
            </a:extLst>
          </p:cNvPr>
          <p:cNvCxnSpPr>
            <a:cxnSpLocks/>
          </p:cNvCxnSpPr>
          <p:nvPr/>
        </p:nvCxnSpPr>
        <p:spPr>
          <a:xfrm flipH="1">
            <a:off x="2521022" y="2987862"/>
            <a:ext cx="1161958" cy="117720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E2FBFD-9703-4D2B-ACA9-0C97798F19A4}"/>
              </a:ext>
            </a:extLst>
          </p:cNvPr>
          <p:cNvCxnSpPr>
            <a:cxnSpLocks/>
          </p:cNvCxnSpPr>
          <p:nvPr/>
        </p:nvCxnSpPr>
        <p:spPr>
          <a:xfrm flipH="1">
            <a:off x="5428489" y="2987862"/>
            <a:ext cx="1243116" cy="118555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F8BB9F3-6367-4BF7-8DB9-74C9839214B1}"/>
              </a:ext>
            </a:extLst>
          </p:cNvPr>
          <p:cNvSpPr txBox="1"/>
          <p:nvPr/>
        </p:nvSpPr>
        <p:spPr>
          <a:xfrm>
            <a:off x="3079847" y="6156979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/>
              <a:t>ASIR-V</a:t>
            </a:r>
            <a:endParaRPr lang="en-CH" sz="11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2829A22-903C-48E4-88BD-12E24EF71FC7}"/>
              </a:ext>
            </a:extLst>
          </p:cNvPr>
          <p:cNvCxnSpPr>
            <a:cxnSpLocks/>
          </p:cNvCxnSpPr>
          <p:nvPr/>
        </p:nvCxnSpPr>
        <p:spPr>
          <a:xfrm flipH="1">
            <a:off x="4533490" y="2071802"/>
            <a:ext cx="165069" cy="26083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D0BD819-726C-4B08-A151-DB193739AFB6}"/>
              </a:ext>
            </a:extLst>
          </p:cNvPr>
          <p:cNvSpPr txBox="1"/>
          <p:nvPr/>
        </p:nvSpPr>
        <p:spPr>
          <a:xfrm>
            <a:off x="8402919" y="6472968"/>
            <a:ext cx="3165231" cy="324827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0" cap="none" baseline="0" dirty="0" smtClean="0">
                <a:solidFill>
                  <a:srgbClr val="878787"/>
                </a:solidFill>
                <a:latin typeface="GE Inspira San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1. Not commercially available for all regions</a:t>
            </a:r>
          </a:p>
        </p:txBody>
      </p:sp>
    </p:spTree>
    <p:extLst>
      <p:ext uri="{BB962C8B-B14F-4D97-AF65-F5344CB8AC3E}">
        <p14:creationId xmlns:p14="http://schemas.microsoft.com/office/powerpoint/2010/main" val="310439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59A4E9-4035-4E23-AB00-BA9C18D0DA3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SAINT JOSEPH HOSPITAL – PARIS, DR. ZINS  - FRANCE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9FC79-5CEC-433F-BF89-33620BAD06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CTA carotids with </a:t>
            </a:r>
            <a:r>
              <a:rPr lang="fr-CH" dirty="0"/>
              <a:t>TrueFidelity</a:t>
            </a:r>
            <a:r>
              <a:rPr lang="fr-CH" baseline="30000" dirty="0"/>
              <a:t>1</a:t>
            </a:r>
            <a:endParaRPr lang="en-BE" dirty="0"/>
          </a:p>
        </p:txBody>
      </p:sp>
      <p:graphicFrame>
        <p:nvGraphicFramePr>
          <p:cNvPr id="5" name="Table Placeholder 24">
            <a:extLst>
              <a:ext uri="{FF2B5EF4-FFF2-40B4-BE49-F238E27FC236}">
                <a16:creationId xmlns:a16="http://schemas.microsoft.com/office/drawing/2014/main" id="{5357D0D2-0EB5-4E98-A010-5FD470DB0896}"/>
              </a:ext>
            </a:extLst>
          </p:cNvPr>
          <p:cNvGraphicFramePr>
            <a:graphicFrameLocks/>
          </p:cNvGraphicFramePr>
          <p:nvPr/>
        </p:nvGraphicFramePr>
        <p:xfrm>
          <a:off x="565151" y="1585912"/>
          <a:ext cx="2359024" cy="2501366"/>
        </p:xfrm>
        <a:graphic>
          <a:graphicData uri="http://schemas.openxmlformats.org/drawingml/2006/table">
            <a:tbl>
              <a:tblPr firstRow="1" bandRow="1"/>
              <a:tblGrid>
                <a:gridCol w="111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Scan type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Helical 40mm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Rotation time, 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0.35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Pitch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0.984:1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73478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Slice,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0.625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Reconstruction</a:t>
                      </a: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DL-H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Algorithm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Standard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kV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120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Mod.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5120"/>
                  </a:ext>
                </a:extLst>
              </a:tr>
              <a:tr h="193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Noise index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33592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CTDIvol, mGy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80485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DLP, mGy-cm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330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513823"/>
                  </a:ext>
                </a:extLst>
              </a:tr>
              <a:tr h="1956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endParaRPr lang="en-US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215322"/>
                  </a:ext>
                </a:extLst>
              </a:tr>
              <a:tr h="195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42167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7819E46-9596-4A3E-BD77-250C0C4D1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2" r="38060"/>
          <a:stretch/>
        </p:blipFill>
        <p:spPr>
          <a:xfrm>
            <a:off x="6096000" y="1222365"/>
            <a:ext cx="1510173" cy="46088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9696B1-518C-46A9-8A7D-A6BB3836C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360" y="1271836"/>
            <a:ext cx="2879243" cy="43484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887D60-A590-4940-88D5-8CA8A7EE4F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986"/>
          <a:stretch/>
        </p:blipFill>
        <p:spPr>
          <a:xfrm>
            <a:off x="7806375" y="1229595"/>
            <a:ext cx="1670835" cy="46244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459017-9863-49F8-8C01-F8FC3B9AB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9578" y="1242124"/>
            <a:ext cx="1240986" cy="45890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5A9B19E-0AB2-42A3-B451-4A443B2C89E9}"/>
              </a:ext>
            </a:extLst>
          </p:cNvPr>
          <p:cNvSpPr txBox="1"/>
          <p:nvPr/>
        </p:nvSpPr>
        <p:spPr>
          <a:xfrm>
            <a:off x="3331430" y="5831188"/>
            <a:ext cx="1493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solidFill>
                  <a:srgbClr val="00B0F0"/>
                </a:solidFill>
              </a:rPr>
              <a:t>Volume </a:t>
            </a:r>
            <a:r>
              <a:rPr lang="fr-CH" sz="1100">
                <a:solidFill>
                  <a:srgbClr val="00B0F0"/>
                </a:solidFill>
              </a:rPr>
              <a:t>Illumination TrueFidelity</a:t>
            </a:r>
            <a:endParaRPr lang="en-CH" sz="1100" dirty="0">
              <a:solidFill>
                <a:srgbClr val="00B0F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0C4A8F-3D38-4583-BC03-6027F00C2137}"/>
              </a:ext>
            </a:extLst>
          </p:cNvPr>
          <p:cNvSpPr txBox="1"/>
          <p:nvPr/>
        </p:nvSpPr>
        <p:spPr>
          <a:xfrm>
            <a:off x="7524000" y="5886897"/>
            <a:ext cx="2235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err="1"/>
              <a:t>Curved</a:t>
            </a:r>
            <a:r>
              <a:rPr lang="fr-CH" sz="1100">
                <a:solidFill>
                  <a:srgbClr val="00B0F0"/>
                </a:solidFill>
              </a:rPr>
              <a:t> TrueFidelity</a:t>
            </a:r>
            <a:endParaRPr lang="en-CH" sz="1100" dirty="0">
              <a:solidFill>
                <a:srgbClr val="00B0F0"/>
              </a:solidFill>
            </a:endParaRPr>
          </a:p>
        </p:txBody>
      </p:sp>
      <p:pic>
        <p:nvPicPr>
          <p:cNvPr id="14" name="Graphic 13">
            <a:hlinkClick r:id="rId7" action="ppaction://hlinksldjump"/>
            <a:extLst>
              <a:ext uri="{FF2B5EF4-FFF2-40B4-BE49-F238E27FC236}">
                <a16:creationId xmlns:a16="http://schemas.microsoft.com/office/drawing/2014/main" id="{3EEC42DE-61C9-4A23-8530-6F4000207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54985" y="6417259"/>
            <a:ext cx="242152" cy="2421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21E69A-7878-4778-8EF9-4CAB0EBE9F6F}"/>
              </a:ext>
            </a:extLst>
          </p:cNvPr>
          <p:cNvSpPr txBox="1"/>
          <p:nvPr/>
        </p:nvSpPr>
        <p:spPr>
          <a:xfrm>
            <a:off x="8402919" y="6472968"/>
            <a:ext cx="3165231" cy="324827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0" cap="none" baseline="0" dirty="0" smtClean="0">
                <a:solidFill>
                  <a:srgbClr val="878787"/>
                </a:solidFill>
                <a:latin typeface="GE Inspira San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1. Not commercially available for all regions</a:t>
            </a:r>
          </a:p>
        </p:txBody>
      </p:sp>
    </p:spTree>
    <p:extLst>
      <p:ext uri="{BB962C8B-B14F-4D97-AF65-F5344CB8AC3E}">
        <p14:creationId xmlns:p14="http://schemas.microsoft.com/office/powerpoint/2010/main" val="154436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59A4E9-4035-4E23-AB00-BA9C18D0DA3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SAINT JOSEPH HOSPITAL – PARIS, DR. ZINS  - FRANCE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9FC79-5CEC-433F-BF89-33620BAD06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Low dose chest with </a:t>
            </a:r>
            <a:r>
              <a:rPr lang="fr-CH" dirty="0"/>
              <a:t>TrueFidelity</a:t>
            </a:r>
            <a:r>
              <a:rPr lang="fr-CH" baseline="30000" dirty="0"/>
              <a:t>1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DDE10-F6A7-4178-B671-B07C93D22D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DLP 86</a:t>
            </a:r>
            <a:endParaRPr lang="en-BE" dirty="0"/>
          </a:p>
        </p:txBody>
      </p:sp>
      <p:graphicFrame>
        <p:nvGraphicFramePr>
          <p:cNvPr id="5" name="Table Placeholder 24">
            <a:extLst>
              <a:ext uri="{FF2B5EF4-FFF2-40B4-BE49-F238E27FC236}">
                <a16:creationId xmlns:a16="http://schemas.microsoft.com/office/drawing/2014/main" id="{5357D0D2-0EB5-4E98-A010-5FD470DB0896}"/>
              </a:ext>
            </a:extLst>
          </p:cNvPr>
          <p:cNvGraphicFramePr>
            <a:graphicFrameLocks/>
          </p:cNvGraphicFramePr>
          <p:nvPr/>
        </p:nvGraphicFramePr>
        <p:xfrm>
          <a:off x="565151" y="1585912"/>
          <a:ext cx="2359024" cy="2888768"/>
        </p:xfrm>
        <a:graphic>
          <a:graphicData uri="http://schemas.openxmlformats.org/drawingml/2006/table">
            <a:tbl>
              <a:tblPr firstRow="1" bandRow="1"/>
              <a:tblGrid>
                <a:gridCol w="111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Scan type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Helical 40mm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Rotation time, 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0.35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Pitch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1.531:1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73478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Slice,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1,25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Reconstruction</a:t>
                      </a: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DL-H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Algorithm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Standard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kV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120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Mod.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5120"/>
                  </a:ext>
                </a:extLst>
              </a:tr>
              <a:tr h="193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Noise index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33592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BPM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In case of cardiac exam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398409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BMI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22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24178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CTDIvol, mGy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2.7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80485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DLP, mGy-cm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86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513823"/>
                  </a:ext>
                </a:extLst>
              </a:tr>
              <a:tr h="1956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endParaRPr lang="en-US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215322"/>
                  </a:ext>
                </a:extLst>
              </a:tr>
              <a:tr h="195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42167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B8FDCC7-7E9F-447A-AC40-70CBA68D1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89" y="1831961"/>
            <a:ext cx="2388411" cy="19145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C87D64-C236-4AF2-9242-35B9CDB64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789" y="4222789"/>
            <a:ext cx="2359024" cy="19179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013ABC-2D5F-49E1-8AD7-BB5996424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983" y="1804407"/>
            <a:ext cx="2388412" cy="1942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9BD5C0-9E8D-41F6-B769-6399BD644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83" y="4176382"/>
            <a:ext cx="2388412" cy="1936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27A18A-97B1-4801-86CE-BF548A4D7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2295" y="1828002"/>
            <a:ext cx="2096707" cy="1942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6214A7-5525-4FAF-B642-54E93F3A1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9565" y="4172131"/>
            <a:ext cx="2096707" cy="19366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7332BD-993C-41E1-ACDF-42F693DC827E}"/>
              </a:ext>
            </a:extLst>
          </p:cNvPr>
          <p:cNvSpPr txBox="1"/>
          <p:nvPr/>
        </p:nvSpPr>
        <p:spPr>
          <a:xfrm>
            <a:off x="2901922" y="2799270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/>
              <a:t>ASIR-V</a:t>
            </a:r>
            <a:endParaRPr lang="en-CH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556A32-A635-468F-B843-6C3F4E80BD4D}"/>
              </a:ext>
            </a:extLst>
          </p:cNvPr>
          <p:cNvSpPr txBox="1"/>
          <p:nvPr/>
        </p:nvSpPr>
        <p:spPr>
          <a:xfrm>
            <a:off x="2895646" y="5022415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>
                <a:solidFill>
                  <a:srgbClr val="00B0F0"/>
                </a:solidFill>
              </a:rPr>
              <a:t>TrueFidelity</a:t>
            </a:r>
            <a:endParaRPr lang="en-CH" sz="1100" dirty="0">
              <a:solidFill>
                <a:srgbClr val="00B0F0"/>
              </a:solidFill>
            </a:endParaRPr>
          </a:p>
        </p:txBody>
      </p:sp>
      <p:pic>
        <p:nvPicPr>
          <p:cNvPr id="14" name="Graphic 13">
            <a:hlinkClick r:id="rId9" action="ppaction://hlinksldjump"/>
            <a:extLst>
              <a:ext uri="{FF2B5EF4-FFF2-40B4-BE49-F238E27FC236}">
                <a16:creationId xmlns:a16="http://schemas.microsoft.com/office/drawing/2014/main" id="{530AD7DE-2516-4C80-994B-AA3669B504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54985" y="6417259"/>
            <a:ext cx="242152" cy="2421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CCF7EF-FAA0-4A49-8CC5-34684C2F4ADF}"/>
              </a:ext>
            </a:extLst>
          </p:cNvPr>
          <p:cNvSpPr txBox="1"/>
          <p:nvPr/>
        </p:nvSpPr>
        <p:spPr>
          <a:xfrm>
            <a:off x="9732733" y="6108812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/>
              <a:t>LU </a:t>
            </a:r>
            <a:r>
              <a:rPr lang="fr-CH" sz="1100" dirty="0" err="1"/>
              <a:t>filter</a:t>
            </a:r>
            <a:endParaRPr lang="en-CH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605310-62F8-4424-B446-3020C798EE3C}"/>
              </a:ext>
            </a:extLst>
          </p:cNvPr>
          <p:cNvSpPr txBox="1"/>
          <p:nvPr/>
        </p:nvSpPr>
        <p:spPr>
          <a:xfrm>
            <a:off x="7220341" y="6108812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/>
              <a:t>LU </a:t>
            </a:r>
            <a:r>
              <a:rPr lang="fr-CH" sz="1100" dirty="0" err="1"/>
              <a:t>filter</a:t>
            </a:r>
            <a:endParaRPr lang="en-CH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6D0CE1-3561-4989-A98B-1923152CB705}"/>
              </a:ext>
            </a:extLst>
          </p:cNvPr>
          <p:cNvSpPr txBox="1"/>
          <p:nvPr/>
        </p:nvSpPr>
        <p:spPr>
          <a:xfrm>
            <a:off x="8402919" y="6472968"/>
            <a:ext cx="3165231" cy="324827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0" cap="none" baseline="0" dirty="0" smtClean="0">
                <a:solidFill>
                  <a:srgbClr val="878787"/>
                </a:solidFill>
                <a:latin typeface="GE Inspira San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1. Not commercially available for all regions</a:t>
            </a:r>
          </a:p>
        </p:txBody>
      </p:sp>
    </p:spTree>
    <p:extLst>
      <p:ext uri="{BB962C8B-B14F-4D97-AF65-F5344CB8AC3E}">
        <p14:creationId xmlns:p14="http://schemas.microsoft.com/office/powerpoint/2010/main" val="3743222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9FC79-5CEC-433F-BF89-33620BAD06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CAP </a:t>
            </a:r>
            <a:r>
              <a:rPr lang="fr-CH" dirty="0" err="1"/>
              <a:t>with</a:t>
            </a:r>
            <a:r>
              <a:rPr lang="fr-CH" dirty="0"/>
              <a:t> TrueFidelity</a:t>
            </a:r>
            <a:r>
              <a:rPr lang="fr-CH" baseline="30000" dirty="0"/>
              <a:t>1</a:t>
            </a:r>
            <a:endParaRPr lang="en-BE" dirty="0"/>
          </a:p>
        </p:txBody>
      </p:sp>
      <p:graphicFrame>
        <p:nvGraphicFramePr>
          <p:cNvPr id="5" name="Table Placeholder 24">
            <a:extLst>
              <a:ext uri="{FF2B5EF4-FFF2-40B4-BE49-F238E27FC236}">
                <a16:creationId xmlns:a16="http://schemas.microsoft.com/office/drawing/2014/main" id="{5357D0D2-0EB5-4E98-A010-5FD470DB0896}"/>
              </a:ext>
            </a:extLst>
          </p:cNvPr>
          <p:cNvGraphicFramePr>
            <a:graphicFrameLocks/>
          </p:cNvGraphicFramePr>
          <p:nvPr/>
        </p:nvGraphicFramePr>
        <p:xfrm>
          <a:off x="565151" y="1585912"/>
          <a:ext cx="2359024" cy="3372566"/>
        </p:xfrm>
        <a:graphic>
          <a:graphicData uri="http://schemas.openxmlformats.org/drawingml/2006/table">
            <a:tbl>
              <a:tblPr firstRow="1" bandRow="1"/>
              <a:tblGrid>
                <a:gridCol w="111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Scan type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Helical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Rotation time, 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0,5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Pitch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0.984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73478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Slice,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0,625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Reconstruction</a:t>
                      </a: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TF, AV50, FBP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Algorithm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Standard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kV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80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Mod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5120"/>
                  </a:ext>
                </a:extLst>
              </a:tr>
              <a:tr h="193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Noise index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23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335922"/>
                  </a:ext>
                </a:extLst>
              </a:tr>
              <a:tr h="483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99000"/>
                        </a:lnSpc>
                        <a:tabLst>
                          <a:tab pos="171450" algn="l"/>
                        </a:tabLst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Contrast</a:t>
                      </a:r>
                      <a:b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</a:b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	ml</a:t>
                      </a:r>
                      <a:b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</a:b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	</a:t>
                      </a:r>
                      <a:r>
                        <a:rPr lang="en-US" sz="1000" b="0" i="0" kern="120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mgI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/ml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55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350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218567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398409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BMI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24178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CTDIvol, mGy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4.5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80485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DLP, mGy-cm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298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513823"/>
                  </a:ext>
                </a:extLst>
              </a:tr>
              <a:tr h="1956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endParaRPr lang="en-US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215322"/>
                  </a:ext>
                </a:extLst>
              </a:tr>
              <a:tr h="195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42167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39B367E-D69A-4B89-90A6-C5F448631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93"/>
          <a:stretch/>
        </p:blipFill>
        <p:spPr>
          <a:xfrm>
            <a:off x="6229062" y="4686948"/>
            <a:ext cx="2146399" cy="1450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878136-8F3E-4655-A603-C25AD43DF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747" y="2683557"/>
            <a:ext cx="2146399" cy="18127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C01674-E88A-48C8-A807-C77FE0741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379" y="1160608"/>
            <a:ext cx="2211767" cy="1582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4BF9-DBDD-46C7-8688-E42BFA8633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783" y="1542617"/>
            <a:ext cx="2552223" cy="4260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38E9DF-FC40-4A2E-83D1-5BDD33F391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643" b="2466"/>
          <a:stretch/>
        </p:blipFill>
        <p:spPr>
          <a:xfrm>
            <a:off x="8685617" y="1455310"/>
            <a:ext cx="2910169" cy="44918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C78CCA-AA76-4EED-BA1D-32C50DB02644}"/>
              </a:ext>
            </a:extLst>
          </p:cNvPr>
          <p:cNvSpPr txBox="1"/>
          <p:nvPr/>
        </p:nvSpPr>
        <p:spPr>
          <a:xfrm>
            <a:off x="6819761" y="2683557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/>
              <a:t>FBP</a:t>
            </a:r>
            <a:endParaRPr lang="en-CH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5A4845-E481-411A-9811-4D7753D0E06B}"/>
              </a:ext>
            </a:extLst>
          </p:cNvPr>
          <p:cNvSpPr txBox="1"/>
          <p:nvPr/>
        </p:nvSpPr>
        <p:spPr>
          <a:xfrm>
            <a:off x="6787076" y="4371766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/>
              <a:t>ASIR-V 50</a:t>
            </a:r>
            <a:endParaRPr lang="en-CH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3223C-E08F-4956-AD8E-F00A6D0F74F2}"/>
              </a:ext>
            </a:extLst>
          </p:cNvPr>
          <p:cNvSpPr txBox="1"/>
          <p:nvPr/>
        </p:nvSpPr>
        <p:spPr>
          <a:xfrm>
            <a:off x="6787076" y="6000572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>
                <a:solidFill>
                  <a:srgbClr val="00B0F0"/>
                </a:solidFill>
              </a:rPr>
              <a:t>TrueFidelity</a:t>
            </a:r>
            <a:endParaRPr lang="en-CH" sz="1100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84C03C-CF56-47B8-9EE2-A0016710C376}"/>
              </a:ext>
            </a:extLst>
          </p:cNvPr>
          <p:cNvSpPr txBox="1"/>
          <p:nvPr/>
        </p:nvSpPr>
        <p:spPr>
          <a:xfrm>
            <a:off x="9625516" y="6110516"/>
            <a:ext cx="103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>
                <a:solidFill>
                  <a:srgbClr val="00B0F0"/>
                </a:solidFill>
              </a:rPr>
              <a:t>TrueFidelity</a:t>
            </a:r>
            <a:endParaRPr lang="en-CH" sz="1100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DFCFCE-F034-49E6-BCE5-35E9785B37D6}"/>
              </a:ext>
            </a:extLst>
          </p:cNvPr>
          <p:cNvSpPr txBox="1"/>
          <p:nvPr/>
        </p:nvSpPr>
        <p:spPr>
          <a:xfrm>
            <a:off x="3632810" y="5941239"/>
            <a:ext cx="1377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solidFill>
                  <a:srgbClr val="00B0F0"/>
                </a:solidFill>
              </a:rPr>
              <a:t>Volume </a:t>
            </a:r>
            <a:r>
              <a:rPr lang="fr-CH" sz="1100">
                <a:solidFill>
                  <a:srgbClr val="00B0F0"/>
                </a:solidFill>
              </a:rPr>
              <a:t>illumination TrueFidelity</a:t>
            </a:r>
            <a:endParaRPr lang="en-CH" sz="1100" dirty="0">
              <a:solidFill>
                <a:srgbClr val="00B0F0"/>
              </a:solidFill>
            </a:endParaRP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90843F46-EB59-485D-BB96-2586DA0CD0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46131" y="6472968"/>
            <a:ext cx="6404609" cy="185219"/>
          </a:xfrm>
        </p:spPr>
        <p:txBody>
          <a:bodyPr/>
          <a:lstStyle/>
          <a:p>
            <a:pPr lvl="0"/>
            <a:r>
              <a:rPr lang="en-US" dirty="0"/>
              <a:t> of CIO (Groupe 3R), Onex, Switzerland.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1FEC4A2-0DB4-4536-BEBE-66CF841189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150" y="996950"/>
            <a:ext cx="10433050" cy="403225"/>
          </a:xfrm>
        </p:spPr>
        <p:txBody>
          <a:bodyPr/>
          <a:lstStyle/>
          <a:p>
            <a:r>
              <a:rPr lang="fr-CH" dirty="0"/>
              <a:t>80kV - 298 DLP - 55cc </a:t>
            </a:r>
            <a:r>
              <a:rPr lang="fr-CH" dirty="0" err="1"/>
              <a:t>contrast</a:t>
            </a:r>
            <a:endParaRPr lang="en-BE" dirty="0"/>
          </a:p>
        </p:txBody>
      </p:sp>
      <p:pic>
        <p:nvPicPr>
          <p:cNvPr id="19" name="Graphic 18">
            <a:hlinkClick r:id="rId9" action="ppaction://hlinksldjump"/>
            <a:extLst>
              <a:ext uri="{FF2B5EF4-FFF2-40B4-BE49-F238E27FC236}">
                <a16:creationId xmlns:a16="http://schemas.microsoft.com/office/drawing/2014/main" id="{AB44D4CA-524A-410C-9B69-C2B5B00B32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54985" y="6417259"/>
            <a:ext cx="242152" cy="2421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0E3963-759D-4448-9DFC-1745CBECD936}"/>
              </a:ext>
            </a:extLst>
          </p:cNvPr>
          <p:cNvSpPr txBox="1"/>
          <p:nvPr/>
        </p:nvSpPr>
        <p:spPr>
          <a:xfrm>
            <a:off x="8402919" y="6472968"/>
            <a:ext cx="3165231" cy="324827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0" cap="none" baseline="0" dirty="0" smtClean="0">
                <a:solidFill>
                  <a:srgbClr val="878787"/>
                </a:solidFill>
                <a:latin typeface="GE Inspira San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1. Not commercially available for all regions</a:t>
            </a:r>
          </a:p>
        </p:txBody>
      </p:sp>
    </p:spTree>
    <p:extLst>
      <p:ext uri="{BB962C8B-B14F-4D97-AF65-F5344CB8AC3E}">
        <p14:creationId xmlns:p14="http://schemas.microsoft.com/office/powerpoint/2010/main" val="2506753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8315F5-9314-420A-8A0A-7A61E958D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8" t="2873" r="69306" b="-507"/>
          <a:stretch/>
        </p:blipFill>
        <p:spPr>
          <a:xfrm>
            <a:off x="4051769" y="1373501"/>
            <a:ext cx="5206506" cy="43860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3405F5-D031-47B8-940F-17FCD893E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49" t="1859" r="34549" b="508"/>
          <a:stretch/>
        </p:blipFill>
        <p:spPr>
          <a:xfrm>
            <a:off x="4051768" y="1402724"/>
            <a:ext cx="5164287" cy="43504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2035E7-EBE8-49AD-B7C5-273A67399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671" y="1417457"/>
            <a:ext cx="5198732" cy="436493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59A4E9-4035-4E23-AB00-BA9C18D0DA3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 of CIO (Groupe 3R), Onex, Switzerland.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9FC79-5CEC-433F-BF89-33620BAD06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/>
              <a:t>Abdomen for diffuse pain on a 46 BMI patient </a:t>
            </a:r>
            <a:r>
              <a:rPr lang="fr-CH" dirty="0" err="1"/>
              <a:t>with</a:t>
            </a:r>
            <a:r>
              <a:rPr lang="fr-CH" dirty="0"/>
              <a:t> TrueFidelity</a:t>
            </a:r>
            <a:r>
              <a:rPr lang="fr-CH" baseline="30000" dirty="0"/>
              <a:t>1</a:t>
            </a:r>
            <a:endParaRPr lang="en-BE" dirty="0"/>
          </a:p>
        </p:txBody>
      </p:sp>
      <p:graphicFrame>
        <p:nvGraphicFramePr>
          <p:cNvPr id="5" name="Table Placeholder 24">
            <a:extLst>
              <a:ext uri="{FF2B5EF4-FFF2-40B4-BE49-F238E27FC236}">
                <a16:creationId xmlns:a16="http://schemas.microsoft.com/office/drawing/2014/main" id="{5357D0D2-0EB5-4E98-A010-5FD470DB0896}"/>
              </a:ext>
            </a:extLst>
          </p:cNvPr>
          <p:cNvGraphicFramePr>
            <a:graphicFrameLocks/>
          </p:cNvGraphicFramePr>
          <p:nvPr/>
        </p:nvGraphicFramePr>
        <p:xfrm>
          <a:off x="565151" y="1585912"/>
          <a:ext cx="2359024" cy="3176894"/>
        </p:xfrm>
        <a:graphic>
          <a:graphicData uri="http://schemas.openxmlformats.org/drawingml/2006/table">
            <a:tbl>
              <a:tblPr firstRow="1" bandRow="1"/>
              <a:tblGrid>
                <a:gridCol w="111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Scan type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Helical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Rotation time, 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0,35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Pitch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0.516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73478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Slice,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0,625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Reconstruction</a:t>
                      </a: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TF, AV50, FBP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Algorithm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Standard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kV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120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Mod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5120"/>
                  </a:ext>
                </a:extLst>
              </a:tr>
              <a:tr h="193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Noise index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34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335922"/>
                  </a:ext>
                </a:extLst>
              </a:tr>
              <a:tr h="483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99000"/>
                        </a:lnSpc>
                        <a:tabLst>
                          <a:tab pos="171450" algn="l"/>
                        </a:tabLst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Contrast</a:t>
                      </a:r>
                      <a:b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</a:b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	ml</a:t>
                      </a:r>
                      <a:b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</a:b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	</a:t>
                      </a:r>
                      <a:r>
                        <a:rPr lang="en-US" sz="1000" b="0" i="0" kern="120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mgI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/ml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108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350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218567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398409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BMI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46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24178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CTDIvol, mGy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17,9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80485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DLP, mGy-cm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896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513823"/>
                  </a:ext>
                </a:extLst>
              </a:tr>
              <a:tr h="195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421673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CAB6F09-9F91-4D14-B997-3CBCFAE29D5D}"/>
              </a:ext>
            </a:extLst>
          </p:cNvPr>
          <p:cNvGraphicFramePr>
            <a:graphicFrameLocks noGrp="1"/>
          </p:cNvGraphicFramePr>
          <p:nvPr/>
        </p:nvGraphicFramePr>
        <p:xfrm>
          <a:off x="565150" y="5063252"/>
          <a:ext cx="2359024" cy="1147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456">
                  <a:extLst>
                    <a:ext uri="{9D8B030D-6E8A-4147-A177-3AD203B41FA5}">
                      <a16:colId xmlns:a16="http://schemas.microsoft.com/office/drawing/2014/main" val="2364163344"/>
                    </a:ext>
                  </a:extLst>
                </a:gridCol>
                <a:gridCol w="1864568">
                  <a:extLst>
                    <a:ext uri="{9D8B030D-6E8A-4147-A177-3AD203B41FA5}">
                      <a16:colId xmlns:a16="http://schemas.microsoft.com/office/drawing/2014/main" val="3549651579"/>
                    </a:ext>
                  </a:extLst>
                </a:gridCol>
              </a:tblGrid>
              <a:tr h="573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sng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History: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fr-FR" sz="1000" b="0" i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Abdominal pain </a:t>
                      </a:r>
                    </a:p>
                    <a:p>
                      <a:pPr algn="l"/>
                      <a:endParaRPr lang="fr-FR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285977"/>
                  </a:ext>
                </a:extLst>
              </a:tr>
              <a:tr h="573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en-US" sz="1000" b="0" i="0" u="sng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Findings: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fr-FR" sz="1000" b="0" i="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No </a:t>
                      </a:r>
                      <a:r>
                        <a:rPr lang="fr-FR" sz="1000" b="0" i="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cs typeface="GE Inspira"/>
                        </a:rPr>
                        <a:t>findings</a:t>
                      </a:r>
                      <a:endParaRPr lang="fr-FR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853444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B8054A-5F8D-4D66-AE2D-626CA8B98798}"/>
              </a:ext>
            </a:extLst>
          </p:cNvPr>
          <p:cNvCxnSpPr/>
          <p:nvPr/>
        </p:nvCxnSpPr>
        <p:spPr>
          <a:xfrm>
            <a:off x="9231151" y="1449683"/>
            <a:ext cx="0" cy="43618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5D78E87-2A90-4EF8-8914-724C56E855A6}"/>
              </a:ext>
            </a:extLst>
          </p:cNvPr>
          <p:cNvCxnSpPr/>
          <p:nvPr/>
        </p:nvCxnSpPr>
        <p:spPr>
          <a:xfrm>
            <a:off x="9229538" y="1448073"/>
            <a:ext cx="0" cy="43618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0075A0A-02E4-40C9-8AC8-485254452928}"/>
              </a:ext>
            </a:extLst>
          </p:cNvPr>
          <p:cNvSpPr txBox="1"/>
          <p:nvPr/>
        </p:nvSpPr>
        <p:spPr>
          <a:xfrm>
            <a:off x="5893869" y="5999585"/>
            <a:ext cx="1387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FBP</a:t>
            </a:r>
            <a:endParaRPr lang="en-CH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DC18A2-802C-4B06-A184-3CC43CD958D3}"/>
              </a:ext>
            </a:extLst>
          </p:cNvPr>
          <p:cNvSpPr txBox="1"/>
          <p:nvPr/>
        </p:nvSpPr>
        <p:spPr>
          <a:xfrm>
            <a:off x="5870324" y="6009509"/>
            <a:ext cx="1387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/>
              <a:t>ASIR-V 50</a:t>
            </a:r>
            <a:endParaRPr lang="en-CH" sz="1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B9EF46-3E3C-4D1B-A358-2E58EA424A46}"/>
              </a:ext>
            </a:extLst>
          </p:cNvPr>
          <p:cNvSpPr txBox="1"/>
          <p:nvPr/>
        </p:nvSpPr>
        <p:spPr>
          <a:xfrm>
            <a:off x="5893869" y="5989661"/>
            <a:ext cx="1387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>
                <a:solidFill>
                  <a:srgbClr val="00B0F0"/>
                </a:solidFill>
              </a:rPr>
              <a:t>TrueFidelity</a:t>
            </a:r>
            <a:endParaRPr lang="en-CH" sz="1600" dirty="0">
              <a:solidFill>
                <a:srgbClr val="00B0F0"/>
              </a:solidFill>
            </a:endParaRPr>
          </a:p>
        </p:txBody>
      </p:sp>
      <p:pic>
        <p:nvPicPr>
          <p:cNvPr id="14" name="Graphic 13">
            <a:hlinkClick r:id="rId5" action="ppaction://hlinksldjump"/>
            <a:extLst>
              <a:ext uri="{FF2B5EF4-FFF2-40B4-BE49-F238E27FC236}">
                <a16:creationId xmlns:a16="http://schemas.microsoft.com/office/drawing/2014/main" id="{9D11A13F-A99D-45F3-9453-29943670B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54985" y="6417259"/>
            <a:ext cx="242152" cy="2421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1985F9-366A-4BB3-BF3E-9F763FC2FC14}"/>
              </a:ext>
            </a:extLst>
          </p:cNvPr>
          <p:cNvSpPr txBox="1"/>
          <p:nvPr/>
        </p:nvSpPr>
        <p:spPr>
          <a:xfrm>
            <a:off x="8402919" y="6472968"/>
            <a:ext cx="3165231" cy="324827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900" b="0" cap="none" baseline="0" dirty="0" smtClean="0">
                <a:solidFill>
                  <a:srgbClr val="878787"/>
                </a:solidFill>
                <a:latin typeface="GE Inspira San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1. Not commercially available for all regions</a:t>
            </a:r>
          </a:p>
        </p:txBody>
      </p:sp>
    </p:spTree>
    <p:extLst>
      <p:ext uri="{BB962C8B-B14F-4D97-AF65-F5344CB8AC3E}">
        <p14:creationId xmlns:p14="http://schemas.microsoft.com/office/powerpoint/2010/main" val="106257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44297 0.0050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8" y="2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44297 0.00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8" y="2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59A4E9-4035-4E23-AB00-BA9C18D0DA3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SAINT JOSEPH HOSPITAL – PARIS, DR. ZINS  - FRANCE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98C35E3-E6EB-4CBC-B4A2-18140EEEF3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407988"/>
            <a:ext cx="10433050" cy="588962"/>
          </a:xfrm>
        </p:spPr>
        <p:txBody>
          <a:bodyPr/>
          <a:lstStyle/>
          <a:p>
            <a:r>
              <a:rPr lang="en-US" dirty="0"/>
              <a:t>GSI Pro - AP - Gall bladder perforation</a:t>
            </a:r>
            <a:endParaRPr lang="en-BE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46F2CC0-D49F-4288-9955-D9B2ED018EBB}"/>
              </a:ext>
            </a:extLst>
          </p:cNvPr>
          <p:cNvSpPr txBox="1">
            <a:spLocks/>
          </p:cNvSpPr>
          <p:nvPr/>
        </p:nvSpPr>
        <p:spPr>
          <a:xfrm>
            <a:off x="4910940" y="5089648"/>
            <a:ext cx="1330176" cy="193899"/>
          </a:xfrm>
          <a:prstGeom prst="rect">
            <a:avLst/>
          </a:prstGeom>
        </p:spPr>
        <p:txBody>
          <a:bodyPr vert="horz" wrap="square" lIns="0" tIns="0" rIns="0" bIns="0" rtlCol="0" anchor="b" anchorCtr="1">
            <a:spAutoFit/>
          </a:bodyPr>
          <a:lstStyle>
            <a:lvl1pPr marL="0" indent="0" algn="ctr" defTabSz="912114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0"/>
              </a:spcAft>
              <a:buFont typeface="Arial" panose="020B0604020202020204" pitchFamily="34" charset="0"/>
              <a:buNone/>
              <a:defRPr sz="1397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8907" indent="-167854" algn="l" defTabSz="912114" rtl="0" eaLnBrk="1" latinLnBrk="0" hangingPunct="1">
              <a:lnSpc>
                <a:spcPct val="95000"/>
              </a:lnSpc>
              <a:spcBef>
                <a:spcPts val="69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394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0808" indent="-191544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SzPct val="100000"/>
              <a:buFontTx/>
              <a:buChar char="–"/>
              <a:defRPr sz="19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680918" indent="-172605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96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12114" indent="-172605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–"/>
              <a:defRPr sz="139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91544" indent="0" algn="l" defTabSz="912114" rtl="0" eaLnBrk="1" latinLnBrk="0" hangingPunct="1">
              <a:lnSpc>
                <a:spcPct val="99000"/>
              </a:lnSpc>
              <a:spcBef>
                <a:spcPts val="0"/>
              </a:spcBef>
              <a:buSzPct val="91000"/>
              <a:buFontTx/>
              <a:buNone/>
              <a:defRPr sz="17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2114" rtl="0" eaLnBrk="1" latinLnBrk="0" hangingPunct="1">
              <a:lnSpc>
                <a:spcPct val="99000"/>
              </a:lnSpc>
              <a:spcBef>
                <a:spcPts val="898"/>
              </a:spcBef>
              <a:buSzPct val="91000"/>
              <a:buFontTx/>
              <a:buNone/>
              <a:defRPr sz="1795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2114" rtl="0" eaLnBrk="1" latinLnBrk="0" hangingPunct="1">
              <a:lnSpc>
                <a:spcPct val="99000"/>
              </a:lnSpc>
              <a:spcBef>
                <a:spcPts val="0"/>
              </a:spcBef>
              <a:buSzPct val="91000"/>
              <a:buFontTx/>
              <a:buNone/>
              <a:defRPr sz="17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2114" rtl="0" eaLnBrk="1" latinLnBrk="0" hangingPunct="1">
              <a:lnSpc>
                <a:spcPct val="99000"/>
              </a:lnSpc>
              <a:spcBef>
                <a:spcPts val="898"/>
              </a:spcBef>
              <a:buSzPct val="91000"/>
              <a:buFontTx/>
              <a:buNone/>
              <a:defRPr sz="1795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11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97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MD Iodine/Water</a:t>
            </a:r>
            <a:endParaRPr kumimoji="0" lang="de-DE" sz="1397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E Inspira Sans"/>
              <a:ea typeface="+mn-ea"/>
              <a:cs typeface="+mn-cs"/>
            </a:endParaRPr>
          </a:p>
        </p:txBody>
      </p:sp>
      <p:graphicFrame>
        <p:nvGraphicFramePr>
          <p:cNvPr id="16" name="Table Placeholder 24">
            <a:extLst>
              <a:ext uri="{FF2B5EF4-FFF2-40B4-BE49-F238E27FC236}">
                <a16:creationId xmlns:a16="http://schemas.microsoft.com/office/drawing/2014/main" id="{E93FC758-DDD6-4893-9C56-760B522D5A2E}"/>
              </a:ext>
            </a:extLst>
          </p:cNvPr>
          <p:cNvGraphicFramePr>
            <a:graphicFrameLocks/>
          </p:cNvGraphicFramePr>
          <p:nvPr/>
        </p:nvGraphicFramePr>
        <p:xfrm>
          <a:off x="545964" y="1592563"/>
          <a:ext cx="2636542" cy="4065533"/>
        </p:xfrm>
        <a:graphic>
          <a:graphicData uri="http://schemas.openxmlformats.org/drawingml/2006/table">
            <a:tbl>
              <a:tblPr firstRow="1" bandRow="1"/>
              <a:tblGrid>
                <a:gridCol w="1434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Scan type.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GSI 40mm helical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Rotation time, 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0.6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Pitch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0.984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Slice,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1,25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Recon Algorithm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Standard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ASiR-V %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30/60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CTDI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vol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,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mGy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GE Inspira"/>
                        <a:cs typeface="GE Inspira"/>
                      </a:endParaRPr>
                    </a:p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DLP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mGy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 x cm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13</a:t>
                      </a:r>
                    </a:p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657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kV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~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1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mA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algn="l"/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375</a:t>
                      </a:r>
                    </a:p>
                    <a:p>
                      <a:pPr algn="l"/>
                      <a:endParaRPr lang="en-US" sz="1000" b="0" dirty="0">
                        <a:solidFill>
                          <a:schemeClr val="tx1"/>
                        </a:solidFill>
                        <a:latin typeface="GE Inspira"/>
                        <a:cs typeface="GE Inspira"/>
                      </a:endParaRPr>
                    </a:p>
                    <a:p>
                      <a:pPr algn="l"/>
                      <a:endParaRPr lang="en-US" sz="1000" b="0" dirty="0">
                        <a:solidFill>
                          <a:schemeClr val="tx1"/>
                        </a:solidFill>
                        <a:latin typeface="GE Inspira"/>
                        <a:cs typeface="GE Inspira"/>
                      </a:endParaRPr>
                    </a:p>
                    <a:p>
                      <a:pPr algn="l"/>
                      <a:endParaRPr lang="en-US" sz="1000" b="0" dirty="0">
                        <a:solidFill>
                          <a:schemeClr val="tx1"/>
                        </a:solidFill>
                        <a:latin typeface="GE Inspira"/>
                        <a:cs typeface="GE Inspira"/>
                      </a:endParaRPr>
                    </a:p>
                    <a:p>
                      <a:pPr algn="l"/>
                      <a:endParaRPr lang="en-US" sz="1000" b="0" dirty="0">
                        <a:solidFill>
                          <a:schemeClr val="tx1"/>
                        </a:solidFill>
                        <a:latin typeface="GE Inspira"/>
                        <a:cs typeface="GE Inspira"/>
                      </a:endParaRPr>
                    </a:p>
                    <a:p>
                      <a:pPr algn="l"/>
                      <a:endParaRPr lang="en-US" sz="1000" b="0" dirty="0">
                        <a:solidFill>
                          <a:schemeClr val="tx1"/>
                        </a:solidFill>
                        <a:latin typeface="GE Inspir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218567"/>
                  </a:ext>
                </a:extLst>
              </a:tr>
              <a:tr h="128650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000" b="0" u="sng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History</a:t>
                      </a:r>
                      <a:r>
                        <a:rPr lang="en-US" sz="1000" b="0" u="none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: Abdominal pain, emesis.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GE Inspira"/>
                        <a:cs typeface="GE Inspira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000" b="0" u="sng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Scan purpose:</a:t>
                      </a:r>
                      <a:r>
                        <a:rPr lang="en-US" sz="1000" b="0" u="none" baseline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  Abdominal Emergency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000" b="0" u="sng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Finding</a:t>
                      </a:r>
                      <a:r>
                        <a:rPr lang="en-US" sz="1000" b="0" u="none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: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Gall bladder  perforation.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Hypoperfusion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 of the sigmoid loop wall.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 Dolichocolon. Liver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hyperperfusion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GE Inspira"/>
                          <a:cs typeface="GE Inspira"/>
                        </a:rPr>
                        <a:t>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chemeClr val="tx1"/>
                        </a:solidFill>
                        <a:latin typeface="GE Inspira"/>
                        <a:cs typeface="GE Inspira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chemeClr val="tx1"/>
                        </a:solidFill>
                        <a:latin typeface="GE Inspira"/>
                        <a:cs typeface="GE Inspira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chemeClr val="tx1"/>
                        </a:solidFill>
                        <a:latin typeface="GE Inspira"/>
                        <a:cs typeface="GE Inspira"/>
                      </a:endParaRPr>
                    </a:p>
                  </a:txBody>
                  <a:tcPr marL="0" marR="0" marT="45607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GE Inspira"/>
                        <a:cs typeface="GE Inspira"/>
                      </a:endParaRPr>
                    </a:p>
                  </a:txBody>
                  <a:tcPr marL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0641506-B4E7-4348-9947-192A2D7E1F15}"/>
              </a:ext>
            </a:extLst>
          </p:cNvPr>
          <p:cNvSpPr txBox="1">
            <a:spLocks/>
          </p:cNvSpPr>
          <p:nvPr/>
        </p:nvSpPr>
        <p:spPr>
          <a:xfrm>
            <a:off x="4252252" y="3312288"/>
            <a:ext cx="1816678" cy="193899"/>
          </a:xfrm>
          <a:prstGeom prst="rect">
            <a:avLst/>
          </a:prstGeom>
        </p:spPr>
        <p:txBody>
          <a:bodyPr vert="horz" wrap="square" lIns="0" tIns="0" rIns="0" bIns="0" rtlCol="0" anchor="b" anchorCtr="1">
            <a:spAutoFit/>
          </a:bodyPr>
          <a:lstStyle>
            <a:lvl1pPr marL="0" indent="0" algn="ctr" defTabSz="912114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0"/>
              </a:spcAft>
              <a:buFont typeface="Arial" panose="020B0604020202020204" pitchFamily="34" charset="0"/>
              <a:buNone/>
              <a:defRPr sz="1397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8907" indent="-167854" algn="l" defTabSz="912114" rtl="0" eaLnBrk="1" latinLnBrk="0" hangingPunct="1">
              <a:lnSpc>
                <a:spcPct val="95000"/>
              </a:lnSpc>
              <a:spcBef>
                <a:spcPts val="69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394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0808" indent="-191544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SzPct val="100000"/>
              <a:buFontTx/>
              <a:buChar char="–"/>
              <a:defRPr sz="19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680918" indent="-172605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96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12114" indent="-172605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–"/>
              <a:defRPr sz="139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91544" indent="0" algn="l" defTabSz="912114" rtl="0" eaLnBrk="1" latinLnBrk="0" hangingPunct="1">
              <a:lnSpc>
                <a:spcPct val="99000"/>
              </a:lnSpc>
              <a:spcBef>
                <a:spcPts val="0"/>
              </a:spcBef>
              <a:buSzPct val="91000"/>
              <a:buFontTx/>
              <a:buNone/>
              <a:defRPr sz="17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2114" rtl="0" eaLnBrk="1" latinLnBrk="0" hangingPunct="1">
              <a:lnSpc>
                <a:spcPct val="99000"/>
              </a:lnSpc>
              <a:spcBef>
                <a:spcPts val="898"/>
              </a:spcBef>
              <a:buSzPct val="91000"/>
              <a:buFontTx/>
              <a:buNone/>
              <a:defRPr sz="1795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2114" rtl="0" eaLnBrk="1" latinLnBrk="0" hangingPunct="1">
              <a:lnSpc>
                <a:spcPct val="99000"/>
              </a:lnSpc>
              <a:spcBef>
                <a:spcPts val="0"/>
              </a:spcBef>
              <a:buSzPct val="91000"/>
              <a:buFontTx/>
              <a:buNone/>
              <a:defRPr sz="17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2114" rtl="0" eaLnBrk="1" latinLnBrk="0" hangingPunct="1">
              <a:lnSpc>
                <a:spcPct val="99000"/>
              </a:lnSpc>
              <a:spcBef>
                <a:spcPts val="898"/>
              </a:spcBef>
              <a:buSzPct val="91000"/>
              <a:buFontTx/>
              <a:buNone/>
              <a:defRPr sz="1795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11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97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70KeV</a:t>
            </a:r>
            <a:endParaRPr kumimoji="0" lang="de-DE" sz="1397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E Inspira Sans"/>
              <a:ea typeface="+mn-ea"/>
              <a:cs typeface="+mn-cs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89E7F61-E6DD-4743-BA66-16F5AC460AD6}"/>
              </a:ext>
            </a:extLst>
          </p:cNvPr>
          <p:cNvSpPr txBox="1">
            <a:spLocks/>
          </p:cNvSpPr>
          <p:nvPr/>
        </p:nvSpPr>
        <p:spPr>
          <a:xfrm>
            <a:off x="8874587" y="6355266"/>
            <a:ext cx="1357532" cy="191275"/>
          </a:xfrm>
          <a:prstGeom prst="rect">
            <a:avLst/>
          </a:prstGeom>
        </p:spPr>
        <p:txBody>
          <a:bodyPr vert="horz" wrap="square" lIns="0" tIns="0" rIns="0" bIns="0" rtlCol="0" anchor="b" anchorCtr="1">
            <a:spAutoFit/>
          </a:bodyPr>
          <a:lstStyle>
            <a:lvl1pPr marL="0" indent="0" algn="ctr" defTabSz="912114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0"/>
              </a:spcAft>
              <a:buFont typeface="Arial" panose="020B0604020202020204" pitchFamily="34" charset="0"/>
              <a:buNone/>
              <a:defRPr sz="1397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8907" indent="-167854" algn="l" defTabSz="912114" rtl="0" eaLnBrk="1" latinLnBrk="0" hangingPunct="1">
              <a:lnSpc>
                <a:spcPct val="95000"/>
              </a:lnSpc>
              <a:spcBef>
                <a:spcPts val="69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394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0808" indent="-191544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SzPct val="100000"/>
              <a:buFontTx/>
              <a:buChar char="–"/>
              <a:defRPr sz="19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680918" indent="-172605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96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12114" indent="-172605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–"/>
              <a:defRPr sz="139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91544" indent="0" algn="l" defTabSz="912114" rtl="0" eaLnBrk="1" latinLnBrk="0" hangingPunct="1">
              <a:lnSpc>
                <a:spcPct val="99000"/>
              </a:lnSpc>
              <a:spcBef>
                <a:spcPts val="0"/>
              </a:spcBef>
              <a:buSzPct val="91000"/>
              <a:buFontTx/>
              <a:buNone/>
              <a:defRPr sz="17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2114" rtl="0" eaLnBrk="1" latinLnBrk="0" hangingPunct="1">
              <a:lnSpc>
                <a:spcPct val="99000"/>
              </a:lnSpc>
              <a:spcBef>
                <a:spcPts val="898"/>
              </a:spcBef>
              <a:buSzPct val="91000"/>
              <a:buFontTx/>
              <a:buNone/>
              <a:defRPr sz="1795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2114" rtl="0" eaLnBrk="1" latinLnBrk="0" hangingPunct="1">
              <a:lnSpc>
                <a:spcPct val="99000"/>
              </a:lnSpc>
              <a:spcBef>
                <a:spcPts val="0"/>
              </a:spcBef>
              <a:buSzPct val="91000"/>
              <a:buFontTx/>
              <a:buNone/>
              <a:defRPr sz="17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2114" rtl="0" eaLnBrk="1" latinLnBrk="0" hangingPunct="1">
              <a:lnSpc>
                <a:spcPct val="99000"/>
              </a:lnSpc>
              <a:spcBef>
                <a:spcPts val="898"/>
              </a:spcBef>
              <a:buSzPct val="91000"/>
              <a:buFontTx/>
              <a:buNone/>
              <a:defRPr sz="1795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11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97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65 KeV </a:t>
            </a:r>
            <a:endParaRPr kumimoji="0" lang="de-DE" sz="1397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E Inspira Sans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9BDD2E-3CCA-42CF-B218-354D20AD7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5391" b="19531"/>
          <a:stretch/>
        </p:blipFill>
        <p:spPr>
          <a:xfrm>
            <a:off x="7960184" y="1110096"/>
            <a:ext cx="3186339" cy="2254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F1C413-9616-427A-AF8C-B6D57E4CC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t="17788" r="15980" b="18974"/>
          <a:stretch/>
        </p:blipFill>
        <p:spPr>
          <a:xfrm>
            <a:off x="3561146" y="1963050"/>
            <a:ext cx="3990184" cy="28605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213051-4FC4-4FA8-B3CE-8CF0A8CAE4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4929" b="16194"/>
          <a:stretch/>
        </p:blipFill>
        <p:spPr>
          <a:xfrm>
            <a:off x="7960185" y="3957467"/>
            <a:ext cx="3186339" cy="2238703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1666D83-FAAC-4524-8AF4-436A0794C196}"/>
              </a:ext>
            </a:extLst>
          </p:cNvPr>
          <p:cNvSpPr txBox="1">
            <a:spLocks/>
          </p:cNvSpPr>
          <p:nvPr/>
        </p:nvSpPr>
        <p:spPr>
          <a:xfrm>
            <a:off x="8888265" y="3524515"/>
            <a:ext cx="1330176" cy="193899"/>
          </a:xfrm>
          <a:prstGeom prst="rect">
            <a:avLst/>
          </a:prstGeom>
        </p:spPr>
        <p:txBody>
          <a:bodyPr vert="horz" wrap="square" lIns="0" tIns="0" rIns="0" bIns="0" rtlCol="0" anchor="b" anchorCtr="1">
            <a:spAutoFit/>
          </a:bodyPr>
          <a:lstStyle>
            <a:lvl1pPr marL="0" indent="0" algn="ctr" defTabSz="912114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0"/>
              </a:spcAft>
              <a:buFont typeface="Arial" panose="020B0604020202020204" pitchFamily="34" charset="0"/>
              <a:buNone/>
              <a:defRPr sz="1397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8907" indent="-167854" algn="l" defTabSz="912114" rtl="0" eaLnBrk="1" latinLnBrk="0" hangingPunct="1">
              <a:lnSpc>
                <a:spcPct val="95000"/>
              </a:lnSpc>
              <a:spcBef>
                <a:spcPts val="69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394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60808" indent="-191544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SzPct val="100000"/>
              <a:buFontTx/>
              <a:buChar char="–"/>
              <a:defRPr sz="19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680918" indent="-172605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96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12114" indent="-172605" algn="l" defTabSz="912114" rtl="0" eaLnBrk="1" latinLnBrk="0" hangingPunct="1">
              <a:lnSpc>
                <a:spcPct val="95000"/>
              </a:lnSpc>
              <a:spcBef>
                <a:spcPts val="599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Char char="–"/>
              <a:defRPr sz="139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91544" indent="0" algn="l" defTabSz="912114" rtl="0" eaLnBrk="1" latinLnBrk="0" hangingPunct="1">
              <a:lnSpc>
                <a:spcPct val="99000"/>
              </a:lnSpc>
              <a:spcBef>
                <a:spcPts val="0"/>
              </a:spcBef>
              <a:buSzPct val="91000"/>
              <a:buFontTx/>
              <a:buNone/>
              <a:defRPr sz="17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2114" rtl="0" eaLnBrk="1" latinLnBrk="0" hangingPunct="1">
              <a:lnSpc>
                <a:spcPct val="99000"/>
              </a:lnSpc>
              <a:spcBef>
                <a:spcPts val="898"/>
              </a:spcBef>
              <a:buSzPct val="91000"/>
              <a:buFontTx/>
              <a:buNone/>
              <a:defRPr sz="1795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2114" rtl="0" eaLnBrk="1" latinLnBrk="0" hangingPunct="1">
              <a:lnSpc>
                <a:spcPct val="99000"/>
              </a:lnSpc>
              <a:spcBef>
                <a:spcPts val="0"/>
              </a:spcBef>
              <a:buSzPct val="91000"/>
              <a:buFontTx/>
              <a:buNone/>
              <a:defRPr sz="179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2114" rtl="0" eaLnBrk="1" latinLnBrk="0" hangingPunct="1">
              <a:lnSpc>
                <a:spcPct val="99000"/>
              </a:lnSpc>
              <a:spcBef>
                <a:spcPts val="898"/>
              </a:spcBef>
              <a:buSzPct val="91000"/>
              <a:buFontTx/>
              <a:buNone/>
              <a:defRPr sz="1795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1" fontAlgn="auto" latinLnBrk="0" hangingPunct="1">
              <a:lnSpc>
                <a:spcPct val="90000"/>
              </a:lnSpc>
              <a:spcBef>
                <a:spcPts val="11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97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 Inspira Sans"/>
                <a:ea typeface="+mn-ea"/>
                <a:cs typeface="+mn-cs"/>
              </a:rPr>
              <a:t>MD Iodine/Water</a:t>
            </a:r>
            <a:endParaRPr kumimoji="0" lang="de-DE" sz="1397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E Inspira Sans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A5EC45-7EA0-430C-BBD8-E142933657DD}"/>
              </a:ext>
            </a:extLst>
          </p:cNvPr>
          <p:cNvCxnSpPr>
            <a:cxnSpLocks/>
          </p:cNvCxnSpPr>
          <p:nvPr/>
        </p:nvCxnSpPr>
        <p:spPr>
          <a:xfrm flipH="1">
            <a:off x="5160592" y="1994917"/>
            <a:ext cx="327377" cy="504540"/>
          </a:xfrm>
          <a:prstGeom prst="straightConnector1">
            <a:avLst/>
          </a:prstGeom>
          <a:noFill/>
          <a:ln w="10795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D62B2F-F887-4602-8F25-66BAFDCC7F75}"/>
              </a:ext>
            </a:extLst>
          </p:cNvPr>
          <p:cNvCxnSpPr>
            <a:cxnSpLocks/>
          </p:cNvCxnSpPr>
          <p:nvPr/>
        </p:nvCxnSpPr>
        <p:spPr>
          <a:xfrm flipH="1">
            <a:off x="9090725" y="4336336"/>
            <a:ext cx="265631" cy="314467"/>
          </a:xfrm>
          <a:prstGeom prst="straightConnector1">
            <a:avLst/>
          </a:prstGeom>
          <a:noFill/>
          <a:ln w="10795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BEA1B8-5602-4E18-951B-A48282DF1865}"/>
              </a:ext>
            </a:extLst>
          </p:cNvPr>
          <p:cNvCxnSpPr>
            <a:cxnSpLocks/>
          </p:cNvCxnSpPr>
          <p:nvPr/>
        </p:nvCxnSpPr>
        <p:spPr>
          <a:xfrm>
            <a:off x="8557168" y="2504931"/>
            <a:ext cx="364462" cy="1"/>
          </a:xfrm>
          <a:prstGeom prst="straightConnector1">
            <a:avLst/>
          </a:prstGeom>
          <a:noFill/>
          <a:ln w="10795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pic>
        <p:nvPicPr>
          <p:cNvPr id="27" name="Graphic 26">
            <a:hlinkClick r:id="rId6" action="ppaction://hlinksldjump"/>
            <a:extLst>
              <a:ext uri="{FF2B5EF4-FFF2-40B4-BE49-F238E27FC236}">
                <a16:creationId xmlns:a16="http://schemas.microsoft.com/office/drawing/2014/main" id="{FF3ADD47-4E73-4724-B672-B538DA724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4985" y="6417259"/>
            <a:ext cx="242152" cy="2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8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59A4E9-4035-4E23-AB00-BA9C18D0DA3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SAINT JOSEPH HOSPITAL – PARIS, DR. ZINS  - FRANCE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98C35E3-E6EB-4CBC-B4A2-18140EEEF3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407988"/>
            <a:ext cx="10433050" cy="588962"/>
          </a:xfrm>
        </p:spPr>
        <p:txBody>
          <a:bodyPr/>
          <a:lstStyle/>
          <a:p>
            <a:r>
              <a:rPr lang="en-US" dirty="0"/>
              <a:t>HD - Foot post trauma –1024 matrix</a:t>
            </a:r>
            <a:endParaRPr lang="en-B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7B28AC-8FAA-41ED-9FA0-773D0D2E9A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150" y="996950"/>
            <a:ext cx="10433050" cy="403225"/>
          </a:xfrm>
        </p:spPr>
        <p:txBody>
          <a:bodyPr/>
          <a:lstStyle/>
          <a:p>
            <a:r>
              <a:rPr lang="en-US" dirty="0"/>
              <a:t>Shattered fractures</a:t>
            </a:r>
            <a:endParaRPr lang="en-BE" dirty="0"/>
          </a:p>
        </p:txBody>
      </p:sp>
      <p:graphicFrame>
        <p:nvGraphicFramePr>
          <p:cNvPr id="6" name="Table Placeholder 24">
            <a:extLst>
              <a:ext uri="{FF2B5EF4-FFF2-40B4-BE49-F238E27FC236}">
                <a16:creationId xmlns:a16="http://schemas.microsoft.com/office/drawing/2014/main" id="{539D84C7-5F37-4341-B627-CC2C7E1910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2319410"/>
              </p:ext>
            </p:extLst>
          </p:nvPr>
        </p:nvGraphicFramePr>
        <p:xfrm>
          <a:off x="565151" y="1585912"/>
          <a:ext cx="2359024" cy="2114960"/>
        </p:xfrm>
        <a:graphic>
          <a:graphicData uri="http://schemas.openxmlformats.org/drawingml/2006/table">
            <a:tbl>
              <a:tblPr firstRow="1" bandRow="1"/>
              <a:tblGrid>
                <a:gridCol w="111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Scan type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Helical 20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Rotation time, 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0.8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Pitch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0.531:1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734781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Slice, mm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0,625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fr-FR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Reconstruction</a:t>
                      </a: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 err="1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ASiR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- V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Algorithm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HD Bone +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kV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100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mA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140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5120"/>
                  </a:ext>
                </a:extLst>
              </a:tr>
              <a:tr h="193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CTDIvol, mGy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11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804858"/>
                  </a:ext>
                </a:extLst>
              </a:tr>
              <a:tr h="1966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DLP, mGy-cm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 Inspira Sans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latin typeface="GE Inspira Sans" panose="020B0503060000000003" pitchFamily="34" charset="0"/>
                          <a:ea typeface="+mn-ea"/>
                          <a:cs typeface="GE Inspira"/>
                        </a:rPr>
                        <a:t>260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513823"/>
                  </a:ext>
                </a:extLst>
              </a:tr>
              <a:tr h="195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9000"/>
                        </a:lnSpc>
                      </a:pPr>
                      <a:endParaRPr lang="en-US" sz="1000" b="0" i="0" kern="120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ea typeface="+mn-ea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0" i="0" dirty="0">
                        <a:solidFill>
                          <a:schemeClr val="tx1"/>
                        </a:solidFill>
                        <a:latin typeface="GE Inspira Sans" panose="020B0503060000000003" pitchFamily="34" charset="0"/>
                        <a:cs typeface="GE Inspira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4216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0036BB8-EFD9-49A0-8F0A-995A9E4AA0B0}"/>
              </a:ext>
            </a:extLst>
          </p:cNvPr>
          <p:cNvSpPr txBox="1"/>
          <p:nvPr/>
        </p:nvSpPr>
        <p:spPr>
          <a:xfrm>
            <a:off x="4309696" y="5355327"/>
            <a:ext cx="1208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512</a:t>
            </a:r>
            <a:endParaRPr kumimoji="0" lang="en-C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B0C1B2-1E52-4975-9291-6A37AFC10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187" y="1894898"/>
            <a:ext cx="2111093" cy="3302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F67F37-780C-46C9-A55C-2D0F701B2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848" y="1857417"/>
            <a:ext cx="2029983" cy="337256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DAFE5B-0A7D-4569-AA1D-AAB45A95D705}"/>
              </a:ext>
            </a:extLst>
          </p:cNvPr>
          <p:cNvCxnSpPr>
            <a:cxnSpLocks/>
          </p:cNvCxnSpPr>
          <p:nvPr/>
        </p:nvCxnSpPr>
        <p:spPr>
          <a:xfrm flipH="1">
            <a:off x="4913846" y="1713034"/>
            <a:ext cx="328594" cy="49737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8B5B04-FB52-41D7-9C46-30C03008AFCA}"/>
              </a:ext>
            </a:extLst>
          </p:cNvPr>
          <p:cNvSpPr txBox="1"/>
          <p:nvPr/>
        </p:nvSpPr>
        <p:spPr>
          <a:xfrm>
            <a:off x="6937652" y="5385324"/>
            <a:ext cx="12082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1024</a:t>
            </a:r>
            <a:endParaRPr kumimoji="0" lang="en-CH" sz="11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F597E0-0E23-40EC-8616-6BDA1CC35FD7}"/>
              </a:ext>
            </a:extLst>
          </p:cNvPr>
          <p:cNvCxnSpPr>
            <a:cxnSpLocks/>
          </p:cNvCxnSpPr>
          <p:nvPr/>
        </p:nvCxnSpPr>
        <p:spPr>
          <a:xfrm>
            <a:off x="3888339" y="1833013"/>
            <a:ext cx="405226" cy="38520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DD2733-3ECD-453E-B587-17BE99A473C9}"/>
              </a:ext>
            </a:extLst>
          </p:cNvPr>
          <p:cNvCxnSpPr>
            <a:cxnSpLocks/>
          </p:cNvCxnSpPr>
          <p:nvPr/>
        </p:nvCxnSpPr>
        <p:spPr>
          <a:xfrm flipH="1">
            <a:off x="7541802" y="1768719"/>
            <a:ext cx="328594" cy="49737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C10430-A1B7-4777-9973-6AF5B54243C9}"/>
              </a:ext>
            </a:extLst>
          </p:cNvPr>
          <p:cNvCxnSpPr>
            <a:cxnSpLocks/>
          </p:cNvCxnSpPr>
          <p:nvPr/>
        </p:nvCxnSpPr>
        <p:spPr>
          <a:xfrm>
            <a:off x="6469405" y="1879320"/>
            <a:ext cx="405226" cy="38520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EE03F30-7657-4AC3-AB9E-163F8888D090}"/>
              </a:ext>
            </a:extLst>
          </p:cNvPr>
          <p:cNvSpPr txBox="1"/>
          <p:nvPr/>
        </p:nvSpPr>
        <p:spPr>
          <a:xfrm>
            <a:off x="9660064" y="5385324"/>
            <a:ext cx="13654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 illumination</a:t>
            </a:r>
            <a:endParaRPr kumimoji="0" lang="en-CH" sz="11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703F3F-4C25-43F4-9035-DE5D92CE6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322" y="1839154"/>
            <a:ext cx="2700332" cy="3461264"/>
          </a:xfrm>
          <a:prstGeom prst="rect">
            <a:avLst/>
          </a:prstGeom>
        </p:spPr>
      </p:pic>
      <p:pic>
        <p:nvPicPr>
          <p:cNvPr id="17" name="Graphic 16">
            <a:hlinkClick r:id="rId6" action="ppaction://hlinksldjump"/>
            <a:extLst>
              <a:ext uri="{FF2B5EF4-FFF2-40B4-BE49-F238E27FC236}">
                <a16:creationId xmlns:a16="http://schemas.microsoft.com/office/drawing/2014/main" id="{69FCAFD5-A6F1-49B4-B347-8A8D772930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4985" y="6417259"/>
            <a:ext cx="242152" cy="2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22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GE's Colors">
      <a:dk1>
        <a:srgbClr val="0C2340"/>
      </a:dk1>
      <a:lt1>
        <a:srgbClr val="FFFFFF"/>
      </a:lt1>
      <a:dk2>
        <a:srgbClr val="59CBE8"/>
      </a:dk2>
      <a:lt2>
        <a:srgbClr val="0C2340"/>
      </a:lt2>
      <a:accent1>
        <a:srgbClr val="005EB8"/>
      </a:accent1>
      <a:accent2>
        <a:srgbClr val="333F48"/>
      </a:accent2>
      <a:accent3>
        <a:srgbClr val="59CBE8"/>
      </a:accent3>
      <a:accent4>
        <a:srgbClr val="0C2340"/>
      </a:accent4>
      <a:accent5>
        <a:srgbClr val="B3C2D1"/>
      </a:accent5>
      <a:accent6>
        <a:srgbClr val="00BF6F"/>
      </a:accent6>
      <a:hlink>
        <a:srgbClr val="FFFFFF"/>
      </a:hlink>
      <a:folHlink>
        <a:srgbClr val="F0F3F7"/>
      </a:folHlink>
    </a:clrScheme>
    <a:fontScheme name="GE PPT Template">
      <a:majorFont>
        <a:latin typeface="GE Inspira Sans"/>
        <a:ea typeface=""/>
        <a:cs typeface=""/>
      </a:majorFont>
      <a:minorFont>
        <a:latin typeface="GE Insp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spcBef>
            <a:spcPts val="12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2021_v1" id="{B78317AE-5BF8-6848-9FFE-0ED28E28747A}" vid="{F62E81E5-EAEC-DB47-B371-8F8CA800FC6B}"/>
    </a:ext>
  </a:extLst>
</a:theme>
</file>

<file path=ppt/theme/theme3.xml><?xml version="1.0" encoding="utf-8"?>
<a:theme xmlns:a="http://schemas.openxmlformats.org/drawingml/2006/main" name="Clinical Gallery base layer &lt;scanner hardware&gt;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4769</TotalTime>
  <Words>878</Words>
  <Application>Microsoft Office PowerPoint</Application>
  <PresentationFormat>Widescreen</PresentationFormat>
  <Paragraphs>348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2_Office Theme</vt:lpstr>
      <vt:lpstr>Clinical Gallery base layer &lt;scanner hardware&gt;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Verbrugge, Gregory (GE Healthcare)</dc:creator>
  <cp:lastModifiedBy>Yao, Wan Renee  (GE Healthcare)</cp:lastModifiedBy>
  <cp:revision>37</cp:revision>
  <dcterms:created xsi:type="dcterms:W3CDTF">2022-06-21T14:57:43Z</dcterms:created>
  <dcterms:modified xsi:type="dcterms:W3CDTF">2022-09-26T21:15:06Z</dcterms:modified>
</cp:coreProperties>
</file>